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5"/>
  </p:notesMasterIdLst>
  <p:sldIdLst>
    <p:sldId id="338" r:id="rId5"/>
    <p:sldId id="352" r:id="rId6"/>
    <p:sldId id="301" r:id="rId7"/>
    <p:sldId id="353" r:id="rId8"/>
    <p:sldId id="361" r:id="rId9"/>
    <p:sldId id="362" r:id="rId10"/>
    <p:sldId id="360" r:id="rId11"/>
    <p:sldId id="340" r:id="rId12"/>
    <p:sldId id="357" r:id="rId13"/>
    <p:sldId id="337" r:id="rId14"/>
  </p:sldIdLst>
  <p:sldSz cx="10693400" cy="7562850"/>
  <p:notesSz cx="6797675" cy="9926638"/>
  <p:embeddedFontLst>
    <p:embeddedFont>
      <p:font typeface="Calibri" panose="020F0502020204030204" pitchFamily="34" charset="0"/>
      <p:regular r:id="rId16"/>
      <p:bold r:id="rId17"/>
      <p:italic r:id="rId18"/>
      <p:boldItalic r:id="rId19"/>
    </p:embeddedFont>
    <p:embeddedFont>
      <p:font typeface="Roboto" pitchFamily="2" charset="0"/>
      <p:regular r:id="rId20"/>
      <p:bold r:id="rId21"/>
      <p:italic r:id="rId22"/>
      <p:boldItalic r:id="rId23"/>
    </p:embeddedFont>
    <p:embeddedFont>
      <p:font typeface="Roboto Slab" pitchFamily="2" charset="0"/>
      <p:regular r:id="rId24"/>
      <p:bold r:id="rId25"/>
    </p:embeddedFont>
  </p:embeddedFontLst>
  <p:defaultTex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7" orient="horz" pos="4302" userDrawn="1">
          <p15:clr>
            <a:srgbClr val="A4A3A4"/>
          </p15:clr>
        </p15:guide>
        <p15:guide id="14" pos="3368" userDrawn="1">
          <p15:clr>
            <a:srgbClr val="A4A3A4"/>
          </p15:clr>
        </p15:guide>
        <p15:guide id="15" orient="horz" pos="238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vat Shelbaya" initials="MS" lastIdx="1" clrIdx="0">
    <p:extLst>
      <p:ext uri="{19B8F6BF-5375-455C-9EA6-DF929625EA0E}">
        <p15:presenceInfo xmlns:p15="http://schemas.microsoft.com/office/powerpoint/2012/main" userId="Mervat Shelbay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E67"/>
    <a:srgbClr val="144372"/>
    <a:srgbClr val="418FDE"/>
    <a:srgbClr val="D4E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85262" autoAdjust="0"/>
  </p:normalViewPr>
  <p:slideViewPr>
    <p:cSldViewPr>
      <p:cViewPr varScale="1">
        <p:scale>
          <a:sx n="88" d="100"/>
          <a:sy n="88" d="100"/>
        </p:scale>
        <p:origin x="1884" y="66"/>
      </p:cViewPr>
      <p:guideLst>
        <p:guide orient="horz" pos="4302"/>
        <p:guide pos="3368"/>
        <p:guide orient="horz" pos="238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4.fntdata"/><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linda Pasoma" userId="2810b972-39a3-4a7f-8974-ecdecbf16f02" providerId="ADAL" clId="{11367A12-A06E-4289-B9BE-B1A554D69BCF}"/>
    <pc:docChg chg="undo custSel modSld">
      <pc:chgData name="Mirlinda Pasoma" userId="2810b972-39a3-4a7f-8974-ecdecbf16f02" providerId="ADAL" clId="{11367A12-A06E-4289-B9BE-B1A554D69BCF}" dt="2024-05-03T11:39:31.418" v="21"/>
      <pc:docMkLst>
        <pc:docMk/>
      </pc:docMkLst>
      <pc:sldChg chg="modSp mod">
        <pc:chgData name="Mirlinda Pasoma" userId="2810b972-39a3-4a7f-8974-ecdecbf16f02" providerId="ADAL" clId="{11367A12-A06E-4289-B9BE-B1A554D69BCF}" dt="2024-05-03T11:39:31.418" v="21"/>
        <pc:sldMkLst>
          <pc:docMk/>
          <pc:sldMk cId="1275826289" sldId="337"/>
        </pc:sldMkLst>
        <pc:spChg chg="mod">
          <ac:chgData name="Mirlinda Pasoma" userId="2810b972-39a3-4a7f-8974-ecdecbf16f02" providerId="ADAL" clId="{11367A12-A06E-4289-B9BE-B1A554D69BCF}" dt="2024-05-03T11:39:31.418" v="21"/>
          <ac:spMkLst>
            <pc:docMk/>
            <pc:sldMk cId="1275826289" sldId="337"/>
            <ac:spMk id="16" creationId="{BE01E2D1-F9EC-4FDC-B37E-15F4BEFBFF09}"/>
          </ac:spMkLst>
        </pc:spChg>
        <pc:picChg chg="mod">
          <ac:chgData name="Mirlinda Pasoma" userId="2810b972-39a3-4a7f-8974-ecdecbf16f02" providerId="ADAL" clId="{11367A12-A06E-4289-B9BE-B1A554D69BCF}" dt="2024-05-03T11:39:17.277" v="13" actId="1076"/>
          <ac:picMkLst>
            <pc:docMk/>
            <pc:sldMk cId="1275826289" sldId="337"/>
            <ac:picMk id="7" creationId="{1B3420F2-0BEF-43D4-A173-FC66CC70923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726" cy="498000"/>
          </a:xfrm>
          <a:prstGeom prst="rect">
            <a:avLst/>
          </a:prstGeom>
        </p:spPr>
        <p:txBody>
          <a:bodyPr vert="horz" lIns="81674" tIns="40837" rIns="81674" bIns="40837" rtlCol="0"/>
          <a:lstStyle>
            <a:lvl1pPr algn="l">
              <a:defRPr sz="1100"/>
            </a:lvl1pPr>
          </a:lstStyle>
          <a:p>
            <a:endParaRPr lang="en-US"/>
          </a:p>
        </p:txBody>
      </p:sp>
      <p:sp>
        <p:nvSpPr>
          <p:cNvPr id="3" name="Date Placeholder 2"/>
          <p:cNvSpPr>
            <a:spLocks noGrp="1"/>
          </p:cNvSpPr>
          <p:nvPr>
            <p:ph type="dt" idx="1"/>
          </p:nvPr>
        </p:nvSpPr>
        <p:spPr>
          <a:xfrm>
            <a:off x="3850940" y="0"/>
            <a:ext cx="2944718" cy="498000"/>
          </a:xfrm>
          <a:prstGeom prst="rect">
            <a:avLst/>
          </a:prstGeom>
        </p:spPr>
        <p:txBody>
          <a:bodyPr vert="horz" lIns="81674" tIns="40837" rIns="81674" bIns="40837" rtlCol="0"/>
          <a:lstStyle>
            <a:lvl1pPr algn="r">
              <a:defRPr sz="1100"/>
            </a:lvl1pPr>
          </a:lstStyle>
          <a:p>
            <a:fld id="{7F70335D-8578-4C2E-8268-53BA61F7C431}" type="datetimeFigureOut">
              <a:rPr lang="en-US" smtClean="0"/>
              <a:t>03/05/2024</a:t>
            </a:fld>
            <a:endParaRPr lang="en-US"/>
          </a:p>
        </p:txBody>
      </p:sp>
      <p:sp>
        <p:nvSpPr>
          <p:cNvPr id="4" name="Slide Image Placeholder 3"/>
          <p:cNvSpPr>
            <a:spLocks noGrp="1" noRot="1" noChangeAspect="1"/>
          </p:cNvSpPr>
          <p:nvPr>
            <p:ph type="sldImg" idx="2"/>
          </p:nvPr>
        </p:nvSpPr>
        <p:spPr>
          <a:xfrm>
            <a:off x="1031875" y="1241425"/>
            <a:ext cx="4733925" cy="3349625"/>
          </a:xfrm>
          <a:prstGeom prst="rect">
            <a:avLst/>
          </a:prstGeom>
          <a:noFill/>
          <a:ln w="12700">
            <a:solidFill>
              <a:prstClr val="black"/>
            </a:solidFill>
          </a:ln>
        </p:spPr>
        <p:txBody>
          <a:bodyPr vert="horz" lIns="81674" tIns="40837" rIns="81674" bIns="40837" rtlCol="0" anchor="ctr"/>
          <a:lstStyle/>
          <a:p>
            <a:endParaRPr lang="en-US"/>
          </a:p>
        </p:txBody>
      </p:sp>
      <p:sp>
        <p:nvSpPr>
          <p:cNvPr id="5" name="Notes Placeholder 4"/>
          <p:cNvSpPr>
            <a:spLocks noGrp="1"/>
          </p:cNvSpPr>
          <p:nvPr>
            <p:ph type="body" sz="quarter" idx="3"/>
          </p:nvPr>
        </p:nvSpPr>
        <p:spPr>
          <a:xfrm>
            <a:off x="680172" y="4777872"/>
            <a:ext cx="5437332" cy="3908979"/>
          </a:xfrm>
          <a:prstGeom prst="rect">
            <a:avLst/>
          </a:prstGeom>
        </p:spPr>
        <p:txBody>
          <a:bodyPr vert="horz" lIns="81674" tIns="40837" rIns="81674" bIns="4083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428641"/>
            <a:ext cx="2945726" cy="497999"/>
          </a:xfrm>
          <a:prstGeom prst="rect">
            <a:avLst/>
          </a:prstGeom>
        </p:spPr>
        <p:txBody>
          <a:bodyPr vert="horz" lIns="81674" tIns="40837" rIns="81674" bIns="40837" rtlCol="0" anchor="b"/>
          <a:lstStyle>
            <a:lvl1pPr algn="l">
              <a:defRPr sz="1100"/>
            </a:lvl1pPr>
          </a:lstStyle>
          <a:p>
            <a:endParaRPr lang="en-US"/>
          </a:p>
        </p:txBody>
      </p:sp>
      <p:sp>
        <p:nvSpPr>
          <p:cNvPr id="7" name="Slide Number Placeholder 6"/>
          <p:cNvSpPr>
            <a:spLocks noGrp="1"/>
          </p:cNvSpPr>
          <p:nvPr>
            <p:ph type="sldNum" sz="quarter" idx="5"/>
          </p:nvPr>
        </p:nvSpPr>
        <p:spPr>
          <a:xfrm>
            <a:off x="3850940" y="9428641"/>
            <a:ext cx="2944718" cy="497999"/>
          </a:xfrm>
          <a:prstGeom prst="rect">
            <a:avLst/>
          </a:prstGeom>
        </p:spPr>
        <p:txBody>
          <a:bodyPr vert="horz" lIns="81674" tIns="40837" rIns="81674" bIns="40837" rtlCol="0" anchor="b"/>
          <a:lstStyle>
            <a:lvl1pPr algn="r">
              <a:defRPr sz="1100"/>
            </a:lvl1pPr>
          </a:lstStyle>
          <a:p>
            <a:fld id="{34006AA2-BC21-4143-A520-E39AD6758E6F}" type="slidenum">
              <a:rPr lang="en-US" smtClean="0"/>
              <a:t>‹#›</a:t>
            </a:fld>
            <a:endParaRPr lang="en-US"/>
          </a:p>
        </p:txBody>
      </p:sp>
    </p:spTree>
    <p:extLst>
      <p:ext uri="{BB962C8B-B14F-4D97-AF65-F5344CB8AC3E}">
        <p14:creationId xmlns:p14="http://schemas.microsoft.com/office/powerpoint/2010/main" val="3184131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5"/>
          </p:nvPr>
        </p:nvSpPr>
        <p:spPr/>
        <p:txBody>
          <a:bodyPr/>
          <a:lstStyle/>
          <a:p>
            <a:fld id="{990F9118-C2DC-4A3B-918A-00D2891EFED6}" type="slidenum">
              <a:rPr lang="en-GB" smtClean="0"/>
              <a:t>1</a:t>
            </a:fld>
            <a:endParaRPr lang="en-GB"/>
          </a:p>
        </p:txBody>
      </p:sp>
    </p:spTree>
    <p:extLst>
      <p:ext uri="{BB962C8B-B14F-4D97-AF65-F5344CB8AC3E}">
        <p14:creationId xmlns:p14="http://schemas.microsoft.com/office/powerpoint/2010/main" val="2611488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5"/>
          </p:nvPr>
        </p:nvSpPr>
        <p:spPr/>
        <p:txBody>
          <a:bodyPr/>
          <a:lstStyle/>
          <a:p>
            <a:fld id="{990F9118-C2DC-4A3B-918A-00D2891EFED6}" type="slidenum">
              <a:rPr lang="en-GB" smtClean="0"/>
              <a:t>10</a:t>
            </a:fld>
            <a:endParaRPr lang="en-GB"/>
          </a:p>
        </p:txBody>
      </p:sp>
    </p:spTree>
    <p:extLst>
      <p:ext uri="{BB962C8B-B14F-4D97-AF65-F5344CB8AC3E}">
        <p14:creationId xmlns:p14="http://schemas.microsoft.com/office/powerpoint/2010/main" val="3629279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 typeface="Calibri" panose="020F0502020204030204" pitchFamily="34" charset="0"/>
              <a:buNone/>
            </a:pPr>
            <a:endParaRPr lang="en-US" sz="1800"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4" name="Slide Number Placeholder 3"/>
          <p:cNvSpPr>
            <a:spLocks noGrp="1"/>
          </p:cNvSpPr>
          <p:nvPr>
            <p:ph type="sldNum" sz="quarter" idx="10"/>
          </p:nvPr>
        </p:nvSpPr>
        <p:spPr/>
        <p:txBody>
          <a:bodyPr/>
          <a:lstStyle/>
          <a:p>
            <a:fld id="{990F9118-C2DC-4A3B-918A-00D2891EFED6}" type="slidenum">
              <a:rPr lang="en-GB" smtClean="0"/>
              <a:t>2</a:t>
            </a:fld>
            <a:endParaRPr lang="en-GB"/>
          </a:p>
        </p:txBody>
      </p:sp>
    </p:spTree>
    <p:extLst>
      <p:ext uri="{BB962C8B-B14F-4D97-AF65-F5344CB8AC3E}">
        <p14:creationId xmlns:p14="http://schemas.microsoft.com/office/powerpoint/2010/main" val="125273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5000"/>
              </a:lnSpc>
              <a:spcAft>
                <a:spcPts val="1000"/>
              </a:spcAft>
              <a:buFont typeface="Arial" panose="020B0604020202020204" pitchFamily="34" charset="0"/>
              <a:buNone/>
            </a:pPr>
            <a:endParaRPr lang="en-GB" sz="1915" kern="1200" dirty="0">
              <a:solidFill>
                <a:srgbClr val="272E67"/>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90F9118-C2DC-4A3B-918A-00D2891EFED6}" type="slidenum">
              <a:rPr lang="en-GB" smtClean="0"/>
              <a:t>3</a:t>
            </a:fld>
            <a:endParaRPr lang="en-GB"/>
          </a:p>
        </p:txBody>
      </p:sp>
    </p:spTree>
    <p:extLst>
      <p:ext uri="{BB962C8B-B14F-4D97-AF65-F5344CB8AC3E}">
        <p14:creationId xmlns:p14="http://schemas.microsoft.com/office/powerpoint/2010/main" val="4241647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 typeface="Calibri" panose="020F0502020204030204" pitchFamily="34" charset="0"/>
              <a:buNone/>
            </a:pPr>
            <a:endParaRPr lang="en-US" sz="1800"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4" name="Slide Number Placeholder 3"/>
          <p:cNvSpPr>
            <a:spLocks noGrp="1"/>
          </p:cNvSpPr>
          <p:nvPr>
            <p:ph type="sldNum" sz="quarter" idx="10"/>
          </p:nvPr>
        </p:nvSpPr>
        <p:spPr/>
        <p:txBody>
          <a:bodyPr/>
          <a:lstStyle/>
          <a:p>
            <a:fld id="{990F9118-C2DC-4A3B-918A-00D2891EFED6}" type="slidenum">
              <a:rPr lang="en-GB" smtClean="0"/>
              <a:t>4</a:t>
            </a:fld>
            <a:endParaRPr lang="en-GB"/>
          </a:p>
        </p:txBody>
      </p:sp>
    </p:spTree>
    <p:extLst>
      <p:ext uri="{BB962C8B-B14F-4D97-AF65-F5344CB8AC3E}">
        <p14:creationId xmlns:p14="http://schemas.microsoft.com/office/powerpoint/2010/main" val="50609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06AA2-BC21-4143-A520-E39AD6758E6F}" type="slidenum">
              <a:rPr lang="en-US" smtClean="0"/>
              <a:t>5</a:t>
            </a:fld>
            <a:endParaRPr lang="en-US"/>
          </a:p>
        </p:txBody>
      </p:sp>
    </p:spTree>
    <p:extLst>
      <p:ext uri="{BB962C8B-B14F-4D97-AF65-F5344CB8AC3E}">
        <p14:creationId xmlns:p14="http://schemas.microsoft.com/office/powerpoint/2010/main" val="3869627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006AA2-BC21-4143-A520-E39AD6758E6F}" type="slidenum">
              <a:rPr lang="en-US" smtClean="0"/>
              <a:t>6</a:t>
            </a:fld>
            <a:endParaRPr lang="en-US"/>
          </a:p>
        </p:txBody>
      </p:sp>
    </p:spTree>
    <p:extLst>
      <p:ext uri="{BB962C8B-B14F-4D97-AF65-F5344CB8AC3E}">
        <p14:creationId xmlns:p14="http://schemas.microsoft.com/office/powerpoint/2010/main" val="261152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 typeface="Calibri" panose="020F0502020204030204" pitchFamily="34" charset="0"/>
              <a:buNone/>
            </a:pPr>
            <a:endParaRPr lang="en-US" sz="1800"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4" name="Slide Number Placeholder 3"/>
          <p:cNvSpPr>
            <a:spLocks noGrp="1"/>
          </p:cNvSpPr>
          <p:nvPr>
            <p:ph type="sldNum" sz="quarter" idx="10"/>
          </p:nvPr>
        </p:nvSpPr>
        <p:spPr/>
        <p:txBody>
          <a:bodyPr/>
          <a:lstStyle/>
          <a:p>
            <a:fld id="{990F9118-C2DC-4A3B-918A-00D2891EFED6}" type="slidenum">
              <a:rPr lang="en-GB" smtClean="0"/>
              <a:t>7</a:t>
            </a:fld>
            <a:endParaRPr lang="en-GB"/>
          </a:p>
        </p:txBody>
      </p:sp>
    </p:spTree>
    <p:extLst>
      <p:ext uri="{BB962C8B-B14F-4D97-AF65-F5344CB8AC3E}">
        <p14:creationId xmlns:p14="http://schemas.microsoft.com/office/powerpoint/2010/main" val="4181296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buFont typeface="Calibri" panose="020F0502020204030204" pitchFamily="34" charset="0"/>
              <a:buNone/>
            </a:pPr>
            <a:endParaRPr lang="en-US" sz="1800"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4" name="Slide Number Placeholder 3"/>
          <p:cNvSpPr>
            <a:spLocks noGrp="1"/>
          </p:cNvSpPr>
          <p:nvPr>
            <p:ph type="sldNum" sz="quarter" idx="10"/>
          </p:nvPr>
        </p:nvSpPr>
        <p:spPr/>
        <p:txBody>
          <a:bodyPr/>
          <a:lstStyle/>
          <a:p>
            <a:fld id="{990F9118-C2DC-4A3B-918A-00D2891EFED6}" type="slidenum">
              <a:rPr lang="en-GB" smtClean="0"/>
              <a:t>8</a:t>
            </a:fld>
            <a:endParaRPr lang="en-GB"/>
          </a:p>
        </p:txBody>
      </p:sp>
    </p:spTree>
    <p:extLst>
      <p:ext uri="{BB962C8B-B14F-4D97-AF65-F5344CB8AC3E}">
        <p14:creationId xmlns:p14="http://schemas.microsoft.com/office/powerpoint/2010/main" val="4285939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990F9118-C2DC-4A3B-918A-00D2891EFED6}" type="slidenum">
              <a:rPr lang="en-GB" smtClean="0"/>
              <a:t>9</a:t>
            </a:fld>
            <a:endParaRPr lang="en-GB"/>
          </a:p>
        </p:txBody>
      </p:sp>
    </p:spTree>
    <p:extLst>
      <p:ext uri="{BB962C8B-B14F-4D97-AF65-F5344CB8AC3E}">
        <p14:creationId xmlns:p14="http://schemas.microsoft.com/office/powerpoint/2010/main" val="17515891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CE77E450-353B-4865-B8C6-9B969320BD3D}"/>
              </a:ext>
            </a:extLst>
          </p:cNvPr>
          <p:cNvSpPr/>
          <p:nvPr userDrawn="1"/>
        </p:nvSpPr>
        <p:spPr>
          <a:xfrm>
            <a:off x="0" y="0"/>
            <a:ext cx="10692130" cy="7560309"/>
          </a:xfrm>
          <a:custGeom>
            <a:avLst/>
            <a:gdLst/>
            <a:ahLst/>
            <a:cxnLst/>
            <a:rect l="l" t="t" r="r" b="b"/>
            <a:pathLst>
              <a:path w="10692130" h="7560309">
                <a:moveTo>
                  <a:pt x="0" y="7560005"/>
                </a:moveTo>
                <a:lnTo>
                  <a:pt x="10692003" y="7560005"/>
                </a:lnTo>
                <a:lnTo>
                  <a:pt x="10692003" y="0"/>
                </a:lnTo>
                <a:lnTo>
                  <a:pt x="0" y="0"/>
                </a:lnTo>
                <a:lnTo>
                  <a:pt x="0" y="7560005"/>
                </a:lnTo>
                <a:close/>
              </a:path>
            </a:pathLst>
          </a:custGeom>
          <a:solidFill>
            <a:srgbClr val="418FDE"/>
          </a:solidFill>
        </p:spPr>
        <p:txBody>
          <a:bodyPr wrap="square" lIns="0" tIns="0" rIns="0" bIns="0" rtlCol="0"/>
          <a:lstStyle/>
          <a:p>
            <a:r>
              <a:rPr lang="en-US" dirty="0"/>
              <a:t> </a:t>
            </a:r>
            <a:endParaRPr dirty="0"/>
          </a:p>
        </p:txBody>
      </p:sp>
      <p:sp>
        <p:nvSpPr>
          <p:cNvPr id="2" name="object 5">
            <a:extLst>
              <a:ext uri="{FF2B5EF4-FFF2-40B4-BE49-F238E27FC236}">
                <a16:creationId xmlns:a16="http://schemas.microsoft.com/office/drawing/2014/main" id="{24A17A68-3337-4FE2-93BE-9F7C3909AFB5}"/>
              </a:ext>
            </a:extLst>
          </p:cNvPr>
          <p:cNvSpPr/>
          <p:nvPr userDrawn="1"/>
        </p:nvSpPr>
        <p:spPr>
          <a:xfrm flipV="1">
            <a:off x="3994150" y="4307206"/>
            <a:ext cx="2705100" cy="45719"/>
          </a:xfrm>
          <a:custGeom>
            <a:avLst/>
            <a:gdLst/>
            <a:ahLst/>
            <a:cxnLst/>
            <a:rect l="l" t="t" r="r" b="b"/>
            <a:pathLst>
              <a:path w="1287145">
                <a:moveTo>
                  <a:pt x="0" y="0"/>
                </a:moveTo>
                <a:lnTo>
                  <a:pt x="1287005" y="0"/>
                </a:lnTo>
              </a:path>
            </a:pathLst>
          </a:custGeom>
          <a:ln w="76200">
            <a:solidFill>
              <a:srgbClr val="144372"/>
            </a:solidFill>
          </a:ln>
        </p:spPr>
        <p:txBody>
          <a:bodyPr wrap="square" lIns="0" tIns="0" rIns="0" bIns="0" rtlCol="0"/>
          <a:lstStyle/>
          <a:p>
            <a:endParaRPr/>
          </a:p>
        </p:txBody>
      </p:sp>
      <p:pic>
        <p:nvPicPr>
          <p:cNvPr id="3" name="Graphic 2">
            <a:extLst>
              <a:ext uri="{FF2B5EF4-FFF2-40B4-BE49-F238E27FC236}">
                <a16:creationId xmlns:a16="http://schemas.microsoft.com/office/drawing/2014/main" id="{BFFE4DD1-1597-480C-A5EA-F00EDC14232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02861" y="609254"/>
            <a:ext cx="1086410" cy="1343718"/>
          </a:xfrm>
          <a:prstGeom prst="rect">
            <a:avLst/>
          </a:prstGeom>
        </p:spPr>
      </p:pic>
      <p:sp>
        <p:nvSpPr>
          <p:cNvPr id="8" name="Text Placeholder 7">
            <a:extLst>
              <a:ext uri="{FF2B5EF4-FFF2-40B4-BE49-F238E27FC236}">
                <a16:creationId xmlns:a16="http://schemas.microsoft.com/office/drawing/2014/main" id="{1C312CC6-040B-4799-A0C5-746AB65D25E2}"/>
              </a:ext>
            </a:extLst>
          </p:cNvPr>
          <p:cNvSpPr>
            <a:spLocks noGrp="1"/>
          </p:cNvSpPr>
          <p:nvPr>
            <p:ph type="body" sz="quarter" idx="10" hasCustomPrompt="1"/>
          </p:nvPr>
        </p:nvSpPr>
        <p:spPr>
          <a:xfrm>
            <a:off x="1460500" y="2219325"/>
            <a:ext cx="7581900" cy="1409700"/>
          </a:xfrm>
          <a:prstGeom prst="rect">
            <a:avLst/>
          </a:prstGeom>
        </p:spPr>
        <p:txBody>
          <a:bodyPr/>
          <a:lstStyle>
            <a:lvl1pPr algn="ctr">
              <a:defRPr sz="4000" b="1">
                <a:solidFill>
                  <a:schemeClr val="bg1"/>
                </a:solidFill>
                <a:latin typeface="Roboto Slab" pitchFamily="2" charset="0"/>
                <a:ea typeface="Roboto Slab" pitchFamily="2" charset="0"/>
              </a:defRPr>
            </a:lvl1pPr>
            <a:lvl2pPr>
              <a:defRPr sz="5400">
                <a:latin typeface="Roboto Slab" pitchFamily="2" charset="0"/>
                <a:ea typeface="Roboto Slab" pitchFamily="2" charset="0"/>
              </a:defRPr>
            </a:lvl2pPr>
            <a:lvl3pPr>
              <a:defRPr sz="5400">
                <a:latin typeface="Roboto Slab" pitchFamily="2" charset="0"/>
                <a:ea typeface="Roboto Slab" pitchFamily="2" charset="0"/>
              </a:defRPr>
            </a:lvl3pPr>
            <a:lvl4pPr>
              <a:defRPr sz="5400">
                <a:latin typeface="Roboto Slab" pitchFamily="2" charset="0"/>
                <a:ea typeface="Roboto Slab" pitchFamily="2" charset="0"/>
              </a:defRPr>
            </a:lvl4pPr>
            <a:lvl5pPr>
              <a:defRPr sz="5400">
                <a:latin typeface="Roboto Slab" pitchFamily="2" charset="0"/>
                <a:ea typeface="Roboto Slab" pitchFamily="2" charset="0"/>
              </a:defRPr>
            </a:lvl5pPr>
          </a:lstStyle>
          <a:p>
            <a:pPr lvl="0"/>
            <a:r>
              <a:rPr lang="en-US" dirty="0"/>
              <a:t>TITLE OF YOUR </a:t>
            </a:r>
          </a:p>
          <a:p>
            <a:pPr lvl="0"/>
            <a:r>
              <a:rPr lang="en-US" dirty="0"/>
              <a:t>PRESENTATION</a:t>
            </a:r>
          </a:p>
        </p:txBody>
      </p:sp>
      <p:sp>
        <p:nvSpPr>
          <p:cNvPr id="10" name="Text Placeholder 9">
            <a:extLst>
              <a:ext uri="{FF2B5EF4-FFF2-40B4-BE49-F238E27FC236}">
                <a16:creationId xmlns:a16="http://schemas.microsoft.com/office/drawing/2014/main" id="{B30F6994-9E7D-4E39-AB1E-C0C614579AFC}"/>
              </a:ext>
            </a:extLst>
          </p:cNvPr>
          <p:cNvSpPr>
            <a:spLocks noGrp="1"/>
          </p:cNvSpPr>
          <p:nvPr>
            <p:ph type="body" sz="quarter" idx="11" hasCustomPrompt="1"/>
          </p:nvPr>
        </p:nvSpPr>
        <p:spPr>
          <a:xfrm>
            <a:off x="2260600" y="4848225"/>
            <a:ext cx="6134100" cy="1409700"/>
          </a:xfrm>
          <a:prstGeom prst="rect">
            <a:avLst/>
          </a:prstGeom>
        </p:spPr>
        <p:txBody>
          <a:bodyPr/>
          <a:lstStyle>
            <a:lvl1pPr algn="ctr">
              <a:defRPr>
                <a:solidFill>
                  <a:schemeClr val="bg1"/>
                </a:solidFill>
                <a:latin typeface="Roboto" panose="02000000000000000000" pitchFamily="2" charset="0"/>
                <a:ea typeface="Roboto" panose="02000000000000000000" pitchFamily="2" charset="0"/>
              </a:defRPr>
            </a:lvl1pPr>
            <a:lvl2pPr>
              <a:defRPr>
                <a:solidFill>
                  <a:schemeClr val="bg1"/>
                </a:solidFill>
                <a:latin typeface="Roboto" panose="02000000000000000000" pitchFamily="2" charset="0"/>
                <a:ea typeface="Roboto" panose="02000000000000000000" pitchFamily="2" charset="0"/>
              </a:defRPr>
            </a:lvl2pPr>
            <a:lvl3pPr>
              <a:defRPr>
                <a:solidFill>
                  <a:schemeClr val="bg1"/>
                </a:solidFill>
                <a:latin typeface="Roboto" panose="02000000000000000000" pitchFamily="2" charset="0"/>
                <a:ea typeface="Roboto" panose="02000000000000000000" pitchFamily="2" charset="0"/>
              </a:defRPr>
            </a:lvl3pPr>
            <a:lvl4pPr>
              <a:defRPr>
                <a:solidFill>
                  <a:schemeClr val="bg1"/>
                </a:solidFill>
                <a:latin typeface="Roboto" panose="02000000000000000000" pitchFamily="2" charset="0"/>
                <a:ea typeface="Roboto" panose="02000000000000000000" pitchFamily="2" charset="0"/>
              </a:defRPr>
            </a:lvl4pPr>
            <a:lvl5pPr>
              <a:defRPr>
                <a:solidFill>
                  <a:schemeClr val="bg1"/>
                </a:solidFill>
                <a:latin typeface="Roboto" panose="02000000000000000000" pitchFamily="2" charset="0"/>
                <a:ea typeface="Roboto" panose="02000000000000000000" pitchFamily="2" charset="0"/>
              </a:defRPr>
            </a:lvl5pPr>
          </a:lstStyle>
          <a:p>
            <a:pPr lvl="0"/>
            <a:r>
              <a:rPr lang="en-US" dirty="0"/>
              <a:t>This is the subtitle or the extra information</a:t>
            </a:r>
          </a:p>
          <a:p>
            <a:pPr lvl="0"/>
            <a:r>
              <a:rPr lang="en-US" dirty="0"/>
              <a:t>like name or contact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005" y="2349386"/>
            <a:ext cx="9089390" cy="1621111"/>
          </a:xfrm>
        </p:spPr>
        <p:txBody>
          <a:bodyPr/>
          <a:lstStyle/>
          <a:p>
            <a:r>
              <a:rPr lang="en-US"/>
              <a:t>Click to edit Master title style</a:t>
            </a:r>
            <a:endParaRPr lang="en-GB"/>
          </a:p>
        </p:txBody>
      </p:sp>
      <p:sp>
        <p:nvSpPr>
          <p:cNvPr id="3" name="Subtitle 2"/>
          <p:cNvSpPr>
            <a:spLocks noGrp="1"/>
          </p:cNvSpPr>
          <p:nvPr>
            <p:ph type="subTitle" idx="1"/>
          </p:nvPr>
        </p:nvSpPr>
        <p:spPr>
          <a:xfrm>
            <a:off x="1604010" y="4285615"/>
            <a:ext cx="7485380" cy="1932728"/>
          </a:xfrm>
        </p:spPr>
        <p:txBody>
          <a:bodyPr/>
          <a:lstStyle>
            <a:lvl1pPr marL="0" indent="0" algn="ctr">
              <a:buNone/>
              <a:defRPr>
                <a:solidFill>
                  <a:schemeClr val="tx1">
                    <a:tint val="75000"/>
                  </a:schemeClr>
                </a:solidFill>
              </a:defRPr>
            </a:lvl1pPr>
            <a:lvl2pPr marL="504200" indent="0" algn="ctr">
              <a:buNone/>
              <a:defRPr>
                <a:solidFill>
                  <a:schemeClr val="tx1">
                    <a:tint val="75000"/>
                  </a:schemeClr>
                </a:solidFill>
              </a:defRPr>
            </a:lvl2pPr>
            <a:lvl3pPr marL="1008400" indent="0" algn="ctr">
              <a:buNone/>
              <a:defRPr>
                <a:solidFill>
                  <a:schemeClr val="tx1">
                    <a:tint val="75000"/>
                  </a:schemeClr>
                </a:solidFill>
              </a:defRPr>
            </a:lvl3pPr>
            <a:lvl4pPr marL="1512600" indent="0" algn="ctr">
              <a:buNone/>
              <a:defRPr>
                <a:solidFill>
                  <a:schemeClr val="tx1">
                    <a:tint val="75000"/>
                  </a:schemeClr>
                </a:solidFill>
              </a:defRPr>
            </a:lvl4pPr>
            <a:lvl5pPr marL="2016801" indent="0" algn="ctr">
              <a:buNone/>
              <a:defRPr>
                <a:solidFill>
                  <a:schemeClr val="tx1">
                    <a:tint val="75000"/>
                  </a:schemeClr>
                </a:solidFill>
              </a:defRPr>
            </a:lvl5pPr>
            <a:lvl6pPr marL="2521001" indent="0" algn="ctr">
              <a:buNone/>
              <a:defRPr>
                <a:solidFill>
                  <a:schemeClr val="tx1">
                    <a:tint val="75000"/>
                  </a:schemeClr>
                </a:solidFill>
              </a:defRPr>
            </a:lvl6pPr>
            <a:lvl7pPr marL="3025201" indent="0" algn="ctr">
              <a:buNone/>
              <a:defRPr>
                <a:solidFill>
                  <a:schemeClr val="tx1">
                    <a:tint val="75000"/>
                  </a:schemeClr>
                </a:solidFill>
              </a:defRPr>
            </a:lvl7pPr>
            <a:lvl8pPr marL="3529401" indent="0" algn="ctr">
              <a:buNone/>
              <a:defRPr>
                <a:solidFill>
                  <a:schemeClr val="tx1">
                    <a:tint val="75000"/>
                  </a:schemeClr>
                </a:solidFill>
              </a:defRPr>
            </a:lvl8pPr>
            <a:lvl9pPr marL="403360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r>
              <a:rPr lang="en-US"/>
              <a:t>08/2014</a:t>
            </a:r>
            <a:endParaRPr lang="en-GB"/>
          </a:p>
        </p:txBody>
      </p:sp>
      <p:sp>
        <p:nvSpPr>
          <p:cNvPr id="5" name="Footer Placeholder 4"/>
          <p:cNvSpPr>
            <a:spLocks noGrp="1"/>
          </p:cNvSpPr>
          <p:nvPr>
            <p:ph type="ftr" sz="quarter" idx="11"/>
          </p:nvPr>
        </p:nvSpPr>
        <p:spPr/>
        <p:txBody>
          <a:bodyPr/>
          <a:lstStyle/>
          <a:p>
            <a:r>
              <a:rPr lang="en-US"/>
              <a:t>IASC presentation (last updated 20140828)</a:t>
            </a:r>
            <a:endParaRPr lang="en-GB"/>
          </a:p>
        </p:txBody>
      </p:sp>
      <p:sp>
        <p:nvSpPr>
          <p:cNvPr id="6" name="Slide Number Placeholder 5"/>
          <p:cNvSpPr>
            <a:spLocks noGrp="1"/>
          </p:cNvSpPr>
          <p:nvPr>
            <p:ph type="sldNum" sz="quarter" idx="12"/>
          </p:nvPr>
        </p:nvSpPr>
        <p:spPr/>
        <p:txBody>
          <a:bodyPr/>
          <a:lstStyle/>
          <a:p>
            <a:fld id="{001E8751-2270-4FD5-BB5B-D09FDF3FC834}" type="slidenum">
              <a:rPr lang="en-GB" smtClean="0"/>
              <a:t>‹#›</a:t>
            </a:fld>
            <a:endParaRPr lang="en-GB"/>
          </a:p>
        </p:txBody>
      </p:sp>
    </p:spTree>
    <p:extLst>
      <p:ext uri="{BB962C8B-B14F-4D97-AF65-F5344CB8AC3E}">
        <p14:creationId xmlns:p14="http://schemas.microsoft.com/office/powerpoint/2010/main" val="3784586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able of content">
    <p:bg>
      <p:bgPr>
        <a:solidFill>
          <a:schemeClr val="bg1"/>
        </a:solidFill>
        <a:effectLst/>
      </p:bgPr>
    </p:bg>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07B48F48-27A7-4634-930C-05224C93AA8E}"/>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13" name="Text Placeholder 12">
            <a:extLst>
              <a:ext uri="{FF2B5EF4-FFF2-40B4-BE49-F238E27FC236}">
                <a16:creationId xmlns:a16="http://schemas.microsoft.com/office/drawing/2014/main" id="{7784804A-30BF-40E1-BFA7-959AAECD2197}"/>
              </a:ext>
            </a:extLst>
          </p:cNvPr>
          <p:cNvSpPr>
            <a:spLocks noGrp="1"/>
          </p:cNvSpPr>
          <p:nvPr>
            <p:ph type="body" sz="quarter" idx="10" hasCustomPrompt="1"/>
          </p:nvPr>
        </p:nvSpPr>
        <p:spPr>
          <a:xfrm>
            <a:off x="686486" y="695325"/>
            <a:ext cx="4648200" cy="9144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stStyle>
          <a:p>
            <a:pPr lvl="0"/>
            <a:r>
              <a:rPr lang="en-US" dirty="0"/>
              <a:t>TABLE OF CONTENTS</a:t>
            </a:r>
          </a:p>
        </p:txBody>
      </p:sp>
      <p:sp>
        <p:nvSpPr>
          <p:cNvPr id="15" name="Text Placeholder 14">
            <a:extLst>
              <a:ext uri="{FF2B5EF4-FFF2-40B4-BE49-F238E27FC236}">
                <a16:creationId xmlns:a16="http://schemas.microsoft.com/office/drawing/2014/main" id="{D60C1B9C-ABA7-46A7-A6BF-1ED081563266}"/>
              </a:ext>
            </a:extLst>
          </p:cNvPr>
          <p:cNvSpPr>
            <a:spLocks noGrp="1"/>
          </p:cNvSpPr>
          <p:nvPr>
            <p:ph type="body" sz="quarter" idx="11" hasCustomPrompt="1"/>
          </p:nvPr>
        </p:nvSpPr>
        <p:spPr>
          <a:xfrm>
            <a:off x="711200" y="2714625"/>
            <a:ext cx="4635500" cy="3086100"/>
          </a:xfrm>
          <a:prstGeom prst="rect">
            <a:avLst/>
          </a:prstGeom>
        </p:spPr>
        <p:txBody>
          <a:bodyPr lIns="0" tIns="0" rIns="0" bIns="0"/>
          <a:lstStyle>
            <a:lvl1pPr marL="285750" indent="-285750">
              <a:lnSpc>
                <a:spcPct val="150000"/>
              </a:lnSpc>
              <a:buFont typeface="Arial" panose="020B0604020202020204" pitchFamily="34" charset="0"/>
              <a:buChar char="•"/>
              <a:defRPr sz="2400" b="1">
                <a:latin typeface="Roboto" panose="02000000000000000000" pitchFamily="2" charset="0"/>
                <a:ea typeface="Roboto" panose="02000000000000000000" pitchFamily="2" charset="0"/>
              </a:defRPr>
            </a:lvl1pPr>
          </a:lstStyle>
          <a:p>
            <a:pPr lvl="0"/>
            <a:r>
              <a:rPr lang="en-US" dirty="0"/>
              <a:t>Chapter 1</a:t>
            </a:r>
          </a:p>
          <a:p>
            <a:pPr lvl="0"/>
            <a:r>
              <a:rPr lang="en-US" dirty="0"/>
              <a:t>Chapter 2</a:t>
            </a:r>
          </a:p>
          <a:p>
            <a:pPr lvl="0"/>
            <a:r>
              <a:rPr lang="en-US" dirty="0"/>
              <a:t>Chapter 3</a:t>
            </a:r>
          </a:p>
        </p:txBody>
      </p:sp>
    </p:spTree>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 with intro">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7932A284-67B2-4326-89C5-3ABDCE00D883}"/>
              </a:ext>
            </a:extLst>
          </p:cNvPr>
          <p:cNvSpPr/>
          <p:nvPr userDrawn="1"/>
        </p:nvSpPr>
        <p:spPr>
          <a:xfrm>
            <a:off x="1" y="0"/>
            <a:ext cx="10692130" cy="7560309"/>
          </a:xfrm>
          <a:custGeom>
            <a:avLst/>
            <a:gdLst/>
            <a:ahLst/>
            <a:cxnLst/>
            <a:rect l="l" t="t" r="r" b="b"/>
            <a:pathLst>
              <a:path w="10692130" h="7560309">
                <a:moveTo>
                  <a:pt x="0" y="7560005"/>
                </a:moveTo>
                <a:lnTo>
                  <a:pt x="10692003" y="7560005"/>
                </a:lnTo>
                <a:lnTo>
                  <a:pt x="10692003" y="0"/>
                </a:lnTo>
                <a:lnTo>
                  <a:pt x="0" y="0"/>
                </a:lnTo>
                <a:lnTo>
                  <a:pt x="0" y="7560005"/>
                </a:lnTo>
                <a:close/>
              </a:path>
            </a:pathLst>
          </a:custGeom>
          <a:solidFill>
            <a:srgbClr val="418FDE"/>
          </a:solidFill>
        </p:spPr>
        <p:txBody>
          <a:bodyPr wrap="square" lIns="0" tIns="0" rIns="0" bIns="0" rtlCol="0"/>
          <a:lstStyle/>
          <a:p>
            <a:endParaRPr dirty="0"/>
          </a:p>
        </p:txBody>
      </p:sp>
      <p:sp>
        <p:nvSpPr>
          <p:cNvPr id="5" name="object 5">
            <a:extLst>
              <a:ext uri="{FF2B5EF4-FFF2-40B4-BE49-F238E27FC236}">
                <a16:creationId xmlns:a16="http://schemas.microsoft.com/office/drawing/2014/main" id="{07B48F48-27A7-4634-930C-05224C93AA8E}"/>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9" name="Text Placeholder 8">
            <a:extLst>
              <a:ext uri="{FF2B5EF4-FFF2-40B4-BE49-F238E27FC236}">
                <a16:creationId xmlns:a16="http://schemas.microsoft.com/office/drawing/2014/main" id="{C9EFB51C-6DB9-46CA-95CB-0C977FE8A8F7}"/>
              </a:ext>
            </a:extLst>
          </p:cNvPr>
          <p:cNvSpPr>
            <a:spLocks noGrp="1"/>
          </p:cNvSpPr>
          <p:nvPr>
            <p:ph type="body" sz="quarter" idx="10" hasCustomPrompt="1"/>
          </p:nvPr>
        </p:nvSpPr>
        <p:spPr>
          <a:xfrm>
            <a:off x="695690" y="774307"/>
            <a:ext cx="5638800" cy="914400"/>
          </a:xfrm>
          <a:prstGeom prst="rect">
            <a:avLst/>
          </a:prstGeom>
        </p:spPr>
        <p:txBody>
          <a:bodyPr lIns="0" tIns="0" rIns="0" bIns="0"/>
          <a:lstStyle>
            <a:lvl1pPr>
              <a:defRPr sz="3200" b="1">
                <a:solidFill>
                  <a:schemeClr val="bg1"/>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11" name="Text Placeholder 10">
            <a:extLst>
              <a:ext uri="{FF2B5EF4-FFF2-40B4-BE49-F238E27FC236}">
                <a16:creationId xmlns:a16="http://schemas.microsoft.com/office/drawing/2014/main" id="{5D018956-D9E6-425D-8ADA-1E24525DED84}"/>
              </a:ext>
            </a:extLst>
          </p:cNvPr>
          <p:cNvSpPr>
            <a:spLocks noGrp="1"/>
          </p:cNvSpPr>
          <p:nvPr>
            <p:ph type="body" sz="quarter" idx="11" hasCustomPrompt="1"/>
          </p:nvPr>
        </p:nvSpPr>
        <p:spPr>
          <a:xfrm>
            <a:off x="695325" y="2638425"/>
            <a:ext cx="6251575" cy="2819400"/>
          </a:xfrm>
          <a:prstGeom prst="rect">
            <a:avLst/>
          </a:prstGeom>
        </p:spPr>
        <p:txBody>
          <a:bodyPr lIns="0" tIns="0" rIns="0" bIns="0"/>
          <a:lstStyle>
            <a:lvl1pPr>
              <a:defRPr>
                <a:solidFill>
                  <a:schemeClr val="bg1"/>
                </a:solidFill>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Chapter intro</a:t>
            </a:r>
          </a:p>
        </p:txBody>
      </p:sp>
    </p:spTree>
    <p:extLst>
      <p:ext uri="{BB962C8B-B14F-4D97-AF65-F5344CB8AC3E}">
        <p14:creationId xmlns:p14="http://schemas.microsoft.com/office/powerpoint/2010/main" val="186724305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with title and intro">
    <p:bg>
      <p:bgPr>
        <a:solidFill>
          <a:schemeClr val="bg1"/>
        </a:solidFill>
        <a:effectLst/>
      </p:bgPr>
    </p:bg>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480F3E93-2883-4382-8707-DF5E5E352107}"/>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8" name="Text Placeholder 7">
            <a:extLst>
              <a:ext uri="{FF2B5EF4-FFF2-40B4-BE49-F238E27FC236}">
                <a16:creationId xmlns:a16="http://schemas.microsoft.com/office/drawing/2014/main" id="{D4F1692E-F3D4-4FE2-9385-650941E885B3}"/>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10" name="Text Placeholder 9">
            <a:extLst>
              <a:ext uri="{FF2B5EF4-FFF2-40B4-BE49-F238E27FC236}">
                <a16:creationId xmlns:a16="http://schemas.microsoft.com/office/drawing/2014/main" id="{DA18D06A-C031-4793-932E-4F18D8558978}"/>
              </a:ext>
            </a:extLst>
          </p:cNvPr>
          <p:cNvSpPr>
            <a:spLocks noGrp="1"/>
          </p:cNvSpPr>
          <p:nvPr>
            <p:ph type="body" sz="quarter" idx="11" hasCustomPrompt="1"/>
          </p:nvPr>
        </p:nvSpPr>
        <p:spPr>
          <a:xfrm>
            <a:off x="697814" y="137263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
        <p:nvSpPr>
          <p:cNvPr id="12" name="Text Placeholder 11">
            <a:extLst>
              <a:ext uri="{FF2B5EF4-FFF2-40B4-BE49-F238E27FC236}">
                <a16:creationId xmlns:a16="http://schemas.microsoft.com/office/drawing/2014/main" id="{B4CFD0C2-325A-4C55-A8E8-7290C9072546}"/>
              </a:ext>
            </a:extLst>
          </p:cNvPr>
          <p:cNvSpPr>
            <a:spLocks noGrp="1"/>
          </p:cNvSpPr>
          <p:nvPr>
            <p:ph type="body" sz="quarter" idx="12" hasCustomPrompt="1"/>
          </p:nvPr>
        </p:nvSpPr>
        <p:spPr>
          <a:xfrm>
            <a:off x="698500" y="2447925"/>
            <a:ext cx="4648200" cy="1333500"/>
          </a:xfrm>
          <a:prstGeom prst="rect">
            <a:avLst/>
          </a:prstGeom>
        </p:spPr>
        <p:txBody>
          <a:bodyPr lIns="0" tIns="0" rIns="0" bIns="0"/>
          <a:lstStyle>
            <a:lvl1pPr>
              <a:defRPr>
                <a:solidFill>
                  <a:srgbClr val="418FDE"/>
                </a:solidFill>
                <a:latin typeface="Roboto Slab" pitchFamily="2" charset="0"/>
                <a:ea typeface="Roboto Slab" pitchFamily="2" charset="0"/>
              </a:defRPr>
            </a:lvl1pPr>
            <a:lvl2pPr>
              <a:defRPr>
                <a:solidFill>
                  <a:srgbClr val="418FDE"/>
                </a:solidFill>
                <a:latin typeface="Roboto Slab" pitchFamily="2" charset="0"/>
                <a:ea typeface="Roboto Slab" pitchFamily="2" charset="0"/>
              </a:defRPr>
            </a:lvl2pPr>
            <a:lvl3pPr>
              <a:defRPr>
                <a:solidFill>
                  <a:srgbClr val="418FDE"/>
                </a:solidFill>
                <a:latin typeface="Roboto Slab" pitchFamily="2" charset="0"/>
                <a:ea typeface="Roboto Slab" pitchFamily="2" charset="0"/>
              </a:defRPr>
            </a:lvl3pPr>
            <a:lvl4pPr>
              <a:defRPr>
                <a:solidFill>
                  <a:srgbClr val="418FDE"/>
                </a:solidFill>
                <a:latin typeface="Roboto Slab" pitchFamily="2" charset="0"/>
                <a:ea typeface="Roboto Slab" pitchFamily="2" charset="0"/>
              </a:defRPr>
            </a:lvl4pPr>
            <a:lvl5pPr>
              <a:defRPr>
                <a:solidFill>
                  <a:srgbClr val="418FDE"/>
                </a:solidFill>
                <a:latin typeface="Roboto Slab" pitchFamily="2" charset="0"/>
                <a:ea typeface="Roboto Slab" pitchFamily="2" charset="0"/>
              </a:defRPr>
            </a:lvl5pPr>
          </a:lstStyle>
          <a:p>
            <a:pPr lvl="0"/>
            <a:r>
              <a:rPr lang="en-US" dirty="0"/>
              <a:t>Introduction of the slide Humanitarian assistance is hamstrung by prevalent administrative ways to deliver more than 2.7 million people with aid in 2017</a:t>
            </a:r>
          </a:p>
        </p:txBody>
      </p:sp>
      <p:sp>
        <p:nvSpPr>
          <p:cNvPr id="14" name="Text Placeholder 13">
            <a:extLst>
              <a:ext uri="{FF2B5EF4-FFF2-40B4-BE49-F238E27FC236}">
                <a16:creationId xmlns:a16="http://schemas.microsoft.com/office/drawing/2014/main" id="{18325391-10EC-478D-8503-E7B2BA3C3F53}"/>
              </a:ext>
            </a:extLst>
          </p:cNvPr>
          <p:cNvSpPr>
            <a:spLocks noGrp="1"/>
          </p:cNvSpPr>
          <p:nvPr>
            <p:ph type="body" sz="quarter" idx="13" hasCustomPrompt="1"/>
          </p:nvPr>
        </p:nvSpPr>
        <p:spPr>
          <a:xfrm>
            <a:off x="698500" y="4010025"/>
            <a:ext cx="4572000" cy="2819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Assistance is hamstrung by prevalent insecurity, and logistical and administrative hurdles. Despite challenges, humanitarian actors have developed innovative ways to deliver assistance, reaching more than 2.7 million people with aid in 2017</a:t>
            </a:r>
          </a:p>
          <a:p>
            <a:pPr lvl="1"/>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figures">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3C4C82E-E028-48BB-8479-DB452E9818FD}"/>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4" name="Text Placeholder 13">
            <a:extLst>
              <a:ext uri="{FF2B5EF4-FFF2-40B4-BE49-F238E27FC236}">
                <a16:creationId xmlns:a16="http://schemas.microsoft.com/office/drawing/2014/main" id="{BE9E9148-1FAF-436B-905A-2325D8D003FB}"/>
              </a:ext>
            </a:extLst>
          </p:cNvPr>
          <p:cNvSpPr>
            <a:spLocks noGrp="1"/>
          </p:cNvSpPr>
          <p:nvPr>
            <p:ph type="body" sz="quarter" idx="13" hasCustomPrompt="1"/>
          </p:nvPr>
        </p:nvSpPr>
        <p:spPr>
          <a:xfrm>
            <a:off x="698500" y="2447925"/>
            <a:ext cx="247650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2,000</a:t>
            </a:r>
          </a:p>
        </p:txBody>
      </p:sp>
      <p:sp>
        <p:nvSpPr>
          <p:cNvPr id="5" name="Text Placeholder 13">
            <a:extLst>
              <a:ext uri="{FF2B5EF4-FFF2-40B4-BE49-F238E27FC236}">
                <a16:creationId xmlns:a16="http://schemas.microsoft.com/office/drawing/2014/main" id="{104482E9-3D99-48DE-A93F-89A121CE661E}"/>
              </a:ext>
            </a:extLst>
          </p:cNvPr>
          <p:cNvSpPr>
            <a:spLocks noGrp="1"/>
          </p:cNvSpPr>
          <p:nvPr>
            <p:ph type="body" sz="quarter" idx="14" hasCustomPrompt="1"/>
          </p:nvPr>
        </p:nvSpPr>
        <p:spPr>
          <a:xfrm>
            <a:off x="698500" y="3400425"/>
            <a:ext cx="2743200"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PEOPLE IN NEED</a:t>
            </a:r>
          </a:p>
          <a:p>
            <a:pPr lvl="1"/>
            <a:endParaRPr lang="en-US" dirty="0"/>
          </a:p>
        </p:txBody>
      </p:sp>
      <p:sp>
        <p:nvSpPr>
          <p:cNvPr id="6" name="Text Placeholder 13">
            <a:extLst>
              <a:ext uri="{FF2B5EF4-FFF2-40B4-BE49-F238E27FC236}">
                <a16:creationId xmlns:a16="http://schemas.microsoft.com/office/drawing/2014/main" id="{87C0BC4F-6361-4C6C-8F82-1DC72F3F0F5C}"/>
              </a:ext>
            </a:extLst>
          </p:cNvPr>
          <p:cNvSpPr>
            <a:spLocks noGrp="1"/>
          </p:cNvSpPr>
          <p:nvPr>
            <p:ph type="body" sz="quarter" idx="15" hasCustomPrompt="1"/>
          </p:nvPr>
        </p:nvSpPr>
        <p:spPr>
          <a:xfrm>
            <a:off x="5346700" y="2447925"/>
            <a:ext cx="247650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$200B</a:t>
            </a:r>
          </a:p>
        </p:txBody>
      </p:sp>
      <p:sp>
        <p:nvSpPr>
          <p:cNvPr id="7" name="Text Placeholder 13">
            <a:extLst>
              <a:ext uri="{FF2B5EF4-FFF2-40B4-BE49-F238E27FC236}">
                <a16:creationId xmlns:a16="http://schemas.microsoft.com/office/drawing/2014/main" id="{C260853A-D939-4F86-9EEF-6747560FB215}"/>
              </a:ext>
            </a:extLst>
          </p:cNvPr>
          <p:cNvSpPr>
            <a:spLocks noGrp="1"/>
          </p:cNvSpPr>
          <p:nvPr>
            <p:ph type="body" sz="quarter" idx="16" hasCustomPrompt="1"/>
          </p:nvPr>
        </p:nvSpPr>
        <p:spPr>
          <a:xfrm>
            <a:off x="5346700" y="3400425"/>
            <a:ext cx="2743200"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FUNDING NEED</a:t>
            </a:r>
          </a:p>
          <a:p>
            <a:pPr lvl="1"/>
            <a:endParaRPr lang="en-US" dirty="0"/>
          </a:p>
        </p:txBody>
      </p:sp>
      <p:sp>
        <p:nvSpPr>
          <p:cNvPr id="8" name="Text Placeholder 13">
            <a:extLst>
              <a:ext uri="{FF2B5EF4-FFF2-40B4-BE49-F238E27FC236}">
                <a16:creationId xmlns:a16="http://schemas.microsoft.com/office/drawing/2014/main" id="{C79CE2D6-15A8-4A64-B1DA-94719B3686E7}"/>
              </a:ext>
            </a:extLst>
          </p:cNvPr>
          <p:cNvSpPr>
            <a:spLocks noGrp="1"/>
          </p:cNvSpPr>
          <p:nvPr>
            <p:ph type="body" sz="quarter" idx="17" hasCustomPrompt="1"/>
          </p:nvPr>
        </p:nvSpPr>
        <p:spPr>
          <a:xfrm>
            <a:off x="698500" y="4695825"/>
            <a:ext cx="247650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15</a:t>
            </a:r>
          </a:p>
        </p:txBody>
      </p:sp>
      <p:sp>
        <p:nvSpPr>
          <p:cNvPr id="9" name="Text Placeholder 13">
            <a:extLst>
              <a:ext uri="{FF2B5EF4-FFF2-40B4-BE49-F238E27FC236}">
                <a16:creationId xmlns:a16="http://schemas.microsoft.com/office/drawing/2014/main" id="{3C46B3A9-CB7A-4831-B64B-B16DC185A971}"/>
              </a:ext>
            </a:extLst>
          </p:cNvPr>
          <p:cNvSpPr>
            <a:spLocks noGrp="1"/>
          </p:cNvSpPr>
          <p:nvPr>
            <p:ph type="body" sz="quarter" idx="18" hasCustomPrompt="1"/>
          </p:nvPr>
        </p:nvSpPr>
        <p:spPr>
          <a:xfrm>
            <a:off x="698500" y="5610225"/>
            <a:ext cx="2743200"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COUNTRIES AFFECTED</a:t>
            </a:r>
          </a:p>
          <a:p>
            <a:pPr lvl="1"/>
            <a:endParaRPr lang="en-US" dirty="0"/>
          </a:p>
        </p:txBody>
      </p:sp>
      <p:sp>
        <p:nvSpPr>
          <p:cNvPr id="10" name="Text Placeholder 13">
            <a:extLst>
              <a:ext uri="{FF2B5EF4-FFF2-40B4-BE49-F238E27FC236}">
                <a16:creationId xmlns:a16="http://schemas.microsoft.com/office/drawing/2014/main" id="{315BA222-AE04-4871-915C-9535F56FABE4}"/>
              </a:ext>
            </a:extLst>
          </p:cNvPr>
          <p:cNvSpPr>
            <a:spLocks noGrp="1"/>
          </p:cNvSpPr>
          <p:nvPr>
            <p:ph type="body" sz="quarter" idx="19" hasCustomPrompt="1"/>
          </p:nvPr>
        </p:nvSpPr>
        <p:spPr>
          <a:xfrm>
            <a:off x="5346700" y="4695825"/>
            <a:ext cx="247650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22</a:t>
            </a:r>
          </a:p>
        </p:txBody>
      </p:sp>
      <p:sp>
        <p:nvSpPr>
          <p:cNvPr id="11" name="Text Placeholder 13">
            <a:extLst>
              <a:ext uri="{FF2B5EF4-FFF2-40B4-BE49-F238E27FC236}">
                <a16:creationId xmlns:a16="http://schemas.microsoft.com/office/drawing/2014/main" id="{172C73B4-6961-4FA3-80DF-7165C16F978A}"/>
              </a:ext>
            </a:extLst>
          </p:cNvPr>
          <p:cNvSpPr>
            <a:spLocks noGrp="1"/>
          </p:cNvSpPr>
          <p:nvPr>
            <p:ph type="body" sz="quarter" idx="20" hasCustomPrompt="1"/>
          </p:nvPr>
        </p:nvSpPr>
        <p:spPr>
          <a:xfrm>
            <a:off x="5346700" y="5610225"/>
            <a:ext cx="2743200"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DONORS</a:t>
            </a:r>
          </a:p>
          <a:p>
            <a:pPr lvl="1"/>
            <a:endParaRPr lang="en-US" dirty="0"/>
          </a:p>
        </p:txBody>
      </p:sp>
      <p:sp>
        <p:nvSpPr>
          <p:cNvPr id="12" name="object 5">
            <a:extLst>
              <a:ext uri="{FF2B5EF4-FFF2-40B4-BE49-F238E27FC236}">
                <a16:creationId xmlns:a16="http://schemas.microsoft.com/office/drawing/2014/main" id="{0C1CDA5F-A187-45F9-8606-4749E931CED5}"/>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13" name="Text Placeholder 9">
            <a:extLst>
              <a:ext uri="{FF2B5EF4-FFF2-40B4-BE49-F238E27FC236}">
                <a16:creationId xmlns:a16="http://schemas.microsoft.com/office/drawing/2014/main" id="{05C57B39-9539-4E84-8163-00E97C030285}"/>
              </a:ext>
            </a:extLst>
          </p:cNvPr>
          <p:cNvSpPr>
            <a:spLocks noGrp="1"/>
          </p:cNvSpPr>
          <p:nvPr>
            <p:ph type="body" sz="quarter" idx="11" hasCustomPrompt="1"/>
          </p:nvPr>
        </p:nvSpPr>
        <p:spPr>
          <a:xfrm>
            <a:off x="697814" y="137263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Tree>
    <p:extLst>
      <p:ext uri="{BB962C8B-B14F-4D97-AF65-F5344CB8AC3E}">
        <p14:creationId xmlns:p14="http://schemas.microsoft.com/office/powerpoint/2010/main" val="3435527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1D9973FC-5ECE-4AE0-BEEC-E714AF7F1B8D}"/>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4" name="object 5">
            <a:extLst>
              <a:ext uri="{FF2B5EF4-FFF2-40B4-BE49-F238E27FC236}">
                <a16:creationId xmlns:a16="http://schemas.microsoft.com/office/drawing/2014/main" id="{FC530147-D7DF-4A94-8988-861D55856262}"/>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5" name="Text Placeholder 9">
            <a:extLst>
              <a:ext uri="{FF2B5EF4-FFF2-40B4-BE49-F238E27FC236}">
                <a16:creationId xmlns:a16="http://schemas.microsoft.com/office/drawing/2014/main" id="{265EDEA1-250B-42B2-A53B-5D6541FCF9F2}"/>
              </a:ext>
            </a:extLst>
          </p:cNvPr>
          <p:cNvSpPr>
            <a:spLocks noGrp="1"/>
          </p:cNvSpPr>
          <p:nvPr>
            <p:ph type="body" sz="quarter" idx="11" hasCustomPrompt="1"/>
          </p:nvPr>
        </p:nvSpPr>
        <p:spPr>
          <a:xfrm>
            <a:off x="697814" y="137263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
        <p:nvSpPr>
          <p:cNvPr id="12" name="Picture Placeholder 11">
            <a:extLst>
              <a:ext uri="{FF2B5EF4-FFF2-40B4-BE49-F238E27FC236}">
                <a16:creationId xmlns:a16="http://schemas.microsoft.com/office/drawing/2014/main" id="{AE9E9ED3-3CD4-4EB8-B29A-476EE9FE500F}"/>
              </a:ext>
            </a:extLst>
          </p:cNvPr>
          <p:cNvSpPr>
            <a:spLocks noGrp="1"/>
          </p:cNvSpPr>
          <p:nvPr>
            <p:ph type="pic" sz="quarter" idx="12"/>
          </p:nvPr>
        </p:nvSpPr>
        <p:spPr>
          <a:xfrm>
            <a:off x="736600" y="2524125"/>
            <a:ext cx="3009900" cy="3314700"/>
          </a:xfrm>
          <a:prstGeom prst="rect">
            <a:avLst/>
          </a:prstGeom>
        </p:spPr>
        <p:txBody>
          <a:bodyPr/>
          <a:lstStyle/>
          <a:p>
            <a:r>
              <a:rPr lang="en-US"/>
              <a:t>Click icon to add picture</a:t>
            </a:r>
          </a:p>
        </p:txBody>
      </p:sp>
      <p:sp>
        <p:nvSpPr>
          <p:cNvPr id="15" name="Text Placeholder 13">
            <a:extLst>
              <a:ext uri="{FF2B5EF4-FFF2-40B4-BE49-F238E27FC236}">
                <a16:creationId xmlns:a16="http://schemas.microsoft.com/office/drawing/2014/main" id="{D4566FAF-6E0B-4567-97BF-B17B93F898EE}"/>
              </a:ext>
            </a:extLst>
          </p:cNvPr>
          <p:cNvSpPr>
            <a:spLocks noGrp="1"/>
          </p:cNvSpPr>
          <p:nvPr>
            <p:ph type="body" sz="quarter" idx="13" hasCustomPrompt="1"/>
          </p:nvPr>
        </p:nvSpPr>
        <p:spPr>
          <a:xfrm>
            <a:off x="3975100" y="2530561"/>
            <a:ext cx="2705100" cy="3308264"/>
          </a:xfrm>
          <a:prstGeom prst="rect">
            <a:avLst/>
          </a:prstGeom>
        </p:spPr>
        <p:txBody>
          <a:bodyPr lIns="0" tIns="0" rIns="0" bIns="0"/>
          <a:lstStyle>
            <a:lvl1pPr marL="285750" indent="-285750">
              <a:buFont typeface="Arial" panose="020B0604020202020204" pitchFamily="34" charset="0"/>
              <a:buChar cha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Assistance is hamstrung by prevalent insecurity, and </a:t>
            </a:r>
            <a:r>
              <a:rPr lang="en-US" dirty="0" err="1"/>
              <a:t>ll</a:t>
            </a:r>
            <a:r>
              <a:rPr lang="en-US" dirty="0"/>
              <a:t> </a:t>
            </a:r>
          </a:p>
          <a:p>
            <a:pPr lvl="0"/>
            <a:r>
              <a:rPr lang="en-US" dirty="0"/>
              <a:t>And administrative hurdles. Despite challenges, humanitarian actors </a:t>
            </a:r>
          </a:p>
          <a:p>
            <a:pPr lvl="0"/>
            <a:r>
              <a:rPr lang="en-US" dirty="0"/>
              <a:t>Ways to deliver assistance, reaching more than 2.7 million people with aid in 2017</a:t>
            </a:r>
          </a:p>
          <a:p>
            <a:pPr lvl="1"/>
            <a:endParaRPr lang="en-US" dirty="0"/>
          </a:p>
        </p:txBody>
      </p:sp>
      <p:sp>
        <p:nvSpPr>
          <p:cNvPr id="17" name="Chart Placeholder 16">
            <a:extLst>
              <a:ext uri="{FF2B5EF4-FFF2-40B4-BE49-F238E27FC236}">
                <a16:creationId xmlns:a16="http://schemas.microsoft.com/office/drawing/2014/main" id="{BF1C1493-5AF5-4BD4-83F5-24140F5637D4}"/>
              </a:ext>
            </a:extLst>
          </p:cNvPr>
          <p:cNvSpPr>
            <a:spLocks noGrp="1"/>
          </p:cNvSpPr>
          <p:nvPr>
            <p:ph type="chart" sz="quarter" idx="14"/>
          </p:nvPr>
        </p:nvSpPr>
        <p:spPr>
          <a:xfrm>
            <a:off x="6908800" y="2530561"/>
            <a:ext cx="3048000" cy="3251114"/>
          </a:xfrm>
          <a:prstGeom prst="rect">
            <a:avLst/>
          </a:prstGeom>
        </p:spPr>
        <p:txBody>
          <a:bodyPr/>
          <a:lstStyle/>
          <a:p>
            <a:r>
              <a:rPr lang="en-US"/>
              <a:t>Click icon to add chart</a:t>
            </a:r>
            <a:endParaRPr lang="en-US" dirty="0"/>
          </a:p>
        </p:txBody>
      </p:sp>
    </p:spTree>
    <p:extLst>
      <p:ext uri="{BB962C8B-B14F-4D97-AF65-F5344CB8AC3E}">
        <p14:creationId xmlns:p14="http://schemas.microsoft.com/office/powerpoint/2010/main" val="6671373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Graphic">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D93E86C8-0C88-444B-9DE1-92A43B95E6EC}"/>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4" name="object 5">
            <a:extLst>
              <a:ext uri="{FF2B5EF4-FFF2-40B4-BE49-F238E27FC236}">
                <a16:creationId xmlns:a16="http://schemas.microsoft.com/office/drawing/2014/main" id="{A6D96005-61A5-4D71-91C3-F67C5F6CE89A}"/>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5" name="Text Placeholder 9">
            <a:extLst>
              <a:ext uri="{FF2B5EF4-FFF2-40B4-BE49-F238E27FC236}">
                <a16:creationId xmlns:a16="http://schemas.microsoft.com/office/drawing/2014/main" id="{55792ADB-1E33-4C0E-8AA1-770D61A23481}"/>
              </a:ext>
            </a:extLst>
          </p:cNvPr>
          <p:cNvSpPr>
            <a:spLocks noGrp="1"/>
          </p:cNvSpPr>
          <p:nvPr>
            <p:ph type="body" sz="quarter" idx="11" hasCustomPrompt="1"/>
          </p:nvPr>
        </p:nvSpPr>
        <p:spPr>
          <a:xfrm>
            <a:off x="697814" y="137263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
        <p:nvSpPr>
          <p:cNvPr id="7" name="Picture Placeholder 6">
            <a:extLst>
              <a:ext uri="{FF2B5EF4-FFF2-40B4-BE49-F238E27FC236}">
                <a16:creationId xmlns:a16="http://schemas.microsoft.com/office/drawing/2014/main" id="{2ECC6051-064A-466C-BB97-F52C644D4248}"/>
              </a:ext>
            </a:extLst>
          </p:cNvPr>
          <p:cNvSpPr>
            <a:spLocks noGrp="1"/>
          </p:cNvSpPr>
          <p:nvPr>
            <p:ph type="pic" sz="quarter" idx="12"/>
          </p:nvPr>
        </p:nvSpPr>
        <p:spPr>
          <a:xfrm>
            <a:off x="698500" y="2257425"/>
            <a:ext cx="9258300" cy="4572000"/>
          </a:xfrm>
          <a:prstGeom prst="rect">
            <a:avLst/>
          </a:prstGeom>
        </p:spPr>
        <p:txBody>
          <a:bodyPr/>
          <a:lstStyle/>
          <a:p>
            <a:r>
              <a:rPr lang="en-US"/>
              <a:t>Click icon to add picture</a:t>
            </a:r>
          </a:p>
        </p:txBody>
      </p:sp>
    </p:spTree>
    <p:extLst>
      <p:ext uri="{BB962C8B-B14F-4D97-AF65-F5344CB8AC3E}">
        <p14:creationId xmlns:p14="http://schemas.microsoft.com/office/powerpoint/2010/main" val="1906484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ext Placeholder 13">
            <a:extLst>
              <a:ext uri="{FF2B5EF4-FFF2-40B4-BE49-F238E27FC236}">
                <a16:creationId xmlns:a16="http://schemas.microsoft.com/office/drawing/2014/main" id="{E5D143C0-9694-4D80-A195-66BE04BC787E}"/>
              </a:ext>
            </a:extLst>
          </p:cNvPr>
          <p:cNvSpPr>
            <a:spLocks noGrp="1"/>
          </p:cNvSpPr>
          <p:nvPr>
            <p:ph type="body" sz="quarter" idx="13" hasCustomPrompt="1"/>
          </p:nvPr>
        </p:nvSpPr>
        <p:spPr>
          <a:xfrm>
            <a:off x="698500" y="1679615"/>
            <a:ext cx="4648200" cy="5149809"/>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Assistance is hamstrung by prevalent insecurity, and logistical and administrative hurdles. Despite challenges, humanitarian actors have developed innovative ways to deliver assistance, reaching more than 2.7 million people with aid in 2017</a:t>
            </a:r>
          </a:p>
          <a:p>
            <a:pPr lvl="1"/>
            <a:endParaRPr lang="en-US" dirty="0"/>
          </a:p>
        </p:txBody>
      </p:sp>
    </p:spTree>
    <p:extLst>
      <p:ext uri="{BB962C8B-B14F-4D97-AF65-F5344CB8AC3E}">
        <p14:creationId xmlns:p14="http://schemas.microsoft.com/office/powerpoint/2010/main" val="2547317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08/2014</a:t>
            </a:r>
            <a:endParaRPr lang="en-GB"/>
          </a:p>
        </p:txBody>
      </p:sp>
      <p:sp>
        <p:nvSpPr>
          <p:cNvPr id="5" name="Footer Placeholder 4"/>
          <p:cNvSpPr>
            <a:spLocks noGrp="1"/>
          </p:cNvSpPr>
          <p:nvPr>
            <p:ph type="ftr" sz="quarter" idx="11"/>
          </p:nvPr>
        </p:nvSpPr>
        <p:spPr/>
        <p:txBody>
          <a:bodyPr/>
          <a:lstStyle/>
          <a:p>
            <a:r>
              <a:rPr lang="en-US"/>
              <a:t>IASC presentation (last updated 20140828)</a:t>
            </a:r>
            <a:endParaRPr lang="en-GB"/>
          </a:p>
        </p:txBody>
      </p:sp>
      <p:sp>
        <p:nvSpPr>
          <p:cNvPr id="6" name="Slide Number Placeholder 5"/>
          <p:cNvSpPr>
            <a:spLocks noGrp="1"/>
          </p:cNvSpPr>
          <p:nvPr>
            <p:ph type="sldNum" sz="quarter" idx="12"/>
          </p:nvPr>
        </p:nvSpPr>
        <p:spPr/>
        <p:txBody>
          <a:bodyPr/>
          <a:lstStyle/>
          <a:p>
            <a:fld id="{001E8751-2270-4FD5-BB5B-D09FDF3FC834}" type="slidenum">
              <a:rPr lang="en-GB" smtClean="0"/>
              <a:t>‹#›</a:t>
            </a:fld>
            <a:endParaRPr lang="en-GB"/>
          </a:p>
        </p:txBody>
      </p:sp>
    </p:spTree>
    <p:extLst>
      <p:ext uri="{BB962C8B-B14F-4D97-AF65-F5344CB8AC3E}">
        <p14:creationId xmlns:p14="http://schemas.microsoft.com/office/powerpoint/2010/main" val="1234087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5" r:id="rId4"/>
    <p:sldLayoutId id="2147483668" r:id="rId5"/>
    <p:sldLayoutId id="2147483670" r:id="rId6"/>
    <p:sldLayoutId id="2147483669" r:id="rId7"/>
    <p:sldLayoutId id="2147483671" r:id="rId8"/>
    <p:sldLayoutId id="2147483672" r:id="rId9"/>
    <p:sldLayoutId id="2147483673" r:id="rId10"/>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32" eaLnBrk="1" hangingPunct="1">
        <a:defRPr>
          <a:latin typeface="+mn-lt"/>
          <a:ea typeface="+mn-ea"/>
          <a:cs typeface="+mn-cs"/>
        </a:defRPr>
      </a:lvl2pPr>
      <a:lvl3pPr marL="914463" eaLnBrk="1" hangingPunct="1">
        <a:defRPr>
          <a:latin typeface="+mn-lt"/>
          <a:ea typeface="+mn-ea"/>
          <a:cs typeface="+mn-cs"/>
        </a:defRPr>
      </a:lvl3pPr>
      <a:lvl4pPr marL="1371696" eaLnBrk="1" hangingPunct="1">
        <a:defRPr>
          <a:latin typeface="+mn-lt"/>
          <a:ea typeface="+mn-ea"/>
          <a:cs typeface="+mn-cs"/>
        </a:defRPr>
      </a:lvl4pPr>
      <a:lvl5pPr marL="1828927" eaLnBrk="1" hangingPunct="1">
        <a:defRPr>
          <a:latin typeface="+mn-lt"/>
          <a:ea typeface="+mn-ea"/>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p:bodyStyle>
    <p:otherStyle>
      <a:lvl1pPr marL="0" eaLnBrk="1" hangingPunct="1">
        <a:defRPr>
          <a:latin typeface="+mn-lt"/>
          <a:ea typeface="+mn-ea"/>
          <a:cs typeface="+mn-cs"/>
        </a:defRPr>
      </a:lvl1pPr>
      <a:lvl2pPr marL="457232" eaLnBrk="1" hangingPunct="1">
        <a:defRPr>
          <a:latin typeface="+mn-lt"/>
          <a:ea typeface="+mn-ea"/>
          <a:cs typeface="+mn-cs"/>
        </a:defRPr>
      </a:lvl2pPr>
      <a:lvl3pPr marL="914463" eaLnBrk="1" hangingPunct="1">
        <a:defRPr>
          <a:latin typeface="+mn-lt"/>
          <a:ea typeface="+mn-ea"/>
          <a:cs typeface="+mn-cs"/>
        </a:defRPr>
      </a:lvl3pPr>
      <a:lvl4pPr marL="1371696" eaLnBrk="1" hangingPunct="1">
        <a:defRPr>
          <a:latin typeface="+mn-lt"/>
          <a:ea typeface="+mn-ea"/>
          <a:cs typeface="+mn-cs"/>
        </a:defRPr>
      </a:lvl4pPr>
      <a:lvl5pPr marL="1828927" eaLnBrk="1" hangingPunct="1">
        <a:defRPr>
          <a:latin typeface="+mn-lt"/>
          <a:ea typeface="+mn-ea"/>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p:otherStyle>
  </p:txStyles>
  <p:extLst>
    <p:ext uri="{27BBF7A9-308A-43DC-89C8-2F10F3537804}">
      <p15:sldGuideLst xmlns:p15="http://schemas.microsoft.com/office/powerpoint/2012/main">
        <p15:guide id="1" orient="horz" pos="4302" userDrawn="1">
          <p15:clr>
            <a:srgbClr val="F26B43"/>
          </p15:clr>
        </p15:guide>
        <p15:guide id="2" pos="3368" userDrawn="1">
          <p15:clr>
            <a:srgbClr val="F26B43"/>
          </p15:clr>
        </p15:guide>
        <p15:guide id="3" pos="440" userDrawn="1">
          <p15:clr>
            <a:srgbClr val="F26B43"/>
          </p15:clr>
        </p15:guide>
        <p15:guide id="4" pos="6272" userDrawn="1">
          <p15:clr>
            <a:srgbClr val="F26B43"/>
          </p15:clr>
        </p15:guide>
        <p15:guide id="5" orient="horz" pos="486" userDrawn="1">
          <p15:clr>
            <a:srgbClr val="F26B43"/>
          </p15:clr>
        </p15:guide>
        <p15:guide id="6" orient="horz" pos="1062" userDrawn="1">
          <p15:clr>
            <a:srgbClr val="F26B43"/>
          </p15:clr>
        </p15:guide>
        <p15:guide id="7" orient="horz" pos="238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hyperlink" Target="http://www.interagencystandingcommittee.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un.org/gopher-data/ga/recs/46/182"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8.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296046" y="-61274"/>
            <a:ext cx="10094305" cy="4295540"/>
          </a:xfrm>
          <a:prstGeom prst="rect">
            <a:avLst/>
          </a:prstGeom>
          <a:solidFill>
            <a:srgbClr val="272E67"/>
          </a:solidFill>
          <a:ln>
            <a:noFill/>
          </a:ln>
        </p:spPr>
        <p:txBody>
          <a:bodyPr/>
          <a:lstStyle>
            <a:lvl1pPr eaLnBrk="0" hangingPunct="0">
              <a:defRPr b="1">
                <a:solidFill>
                  <a:schemeClr val="tx1"/>
                </a:solidFill>
                <a:latin typeface="Arial" charset="0"/>
                <a:ea typeface="MS PGothic" pitchFamily="34" charset="-128"/>
              </a:defRPr>
            </a:lvl1pPr>
            <a:lvl2pPr marL="742950" indent="-285750" eaLnBrk="0" hangingPunct="0">
              <a:defRPr b="1">
                <a:solidFill>
                  <a:schemeClr val="tx1"/>
                </a:solidFill>
                <a:latin typeface="Arial" charset="0"/>
                <a:ea typeface="MS PGothic" pitchFamily="34" charset="-128"/>
              </a:defRPr>
            </a:lvl2pPr>
            <a:lvl3pPr marL="1143000" indent="-228600" eaLnBrk="0" hangingPunct="0">
              <a:defRPr b="1">
                <a:solidFill>
                  <a:schemeClr val="tx1"/>
                </a:solidFill>
                <a:latin typeface="Arial" charset="0"/>
                <a:ea typeface="MS PGothic" pitchFamily="34" charset="-128"/>
              </a:defRPr>
            </a:lvl3pPr>
            <a:lvl4pPr marL="1600200" indent="-228600" eaLnBrk="0" hangingPunct="0">
              <a:defRPr b="1">
                <a:solidFill>
                  <a:schemeClr val="tx1"/>
                </a:solidFill>
                <a:latin typeface="Arial" charset="0"/>
                <a:ea typeface="MS PGothic" pitchFamily="34" charset="-128"/>
              </a:defRPr>
            </a:lvl4pPr>
            <a:lvl5pPr marL="2057400" indent="-228600" eaLnBrk="0" hangingPunct="0">
              <a:defRPr b="1">
                <a:solidFill>
                  <a:schemeClr val="tx1"/>
                </a:solidFill>
                <a:latin typeface="Arial" charset="0"/>
                <a:ea typeface="MS PGothic" pitchFamily="34" charset="-128"/>
              </a:defRPr>
            </a:lvl5pPr>
            <a:lvl6pPr marL="2514600" indent="-228600" eaLnBrk="0" fontAlgn="base" hangingPunct="0">
              <a:spcBef>
                <a:spcPct val="0"/>
              </a:spcBef>
              <a:spcAft>
                <a:spcPct val="0"/>
              </a:spcAft>
              <a:defRPr b="1">
                <a:solidFill>
                  <a:schemeClr val="tx1"/>
                </a:solidFill>
                <a:latin typeface="Arial" charset="0"/>
                <a:ea typeface="MS PGothic" pitchFamily="34" charset="-128"/>
              </a:defRPr>
            </a:lvl6pPr>
            <a:lvl7pPr marL="2971800" indent="-228600" eaLnBrk="0" fontAlgn="base" hangingPunct="0">
              <a:spcBef>
                <a:spcPct val="0"/>
              </a:spcBef>
              <a:spcAft>
                <a:spcPct val="0"/>
              </a:spcAft>
              <a:defRPr b="1">
                <a:solidFill>
                  <a:schemeClr val="tx1"/>
                </a:solidFill>
                <a:latin typeface="Arial" charset="0"/>
                <a:ea typeface="MS PGothic" pitchFamily="34" charset="-128"/>
              </a:defRPr>
            </a:lvl7pPr>
            <a:lvl8pPr marL="3429000" indent="-228600" eaLnBrk="0" fontAlgn="base" hangingPunct="0">
              <a:spcBef>
                <a:spcPct val="0"/>
              </a:spcBef>
              <a:spcAft>
                <a:spcPct val="0"/>
              </a:spcAft>
              <a:defRPr b="1">
                <a:solidFill>
                  <a:schemeClr val="tx1"/>
                </a:solidFill>
                <a:latin typeface="Arial" charset="0"/>
                <a:ea typeface="MS PGothic" pitchFamily="34" charset="-128"/>
              </a:defRPr>
            </a:lvl8pPr>
            <a:lvl9pPr marL="3886200" indent="-228600" eaLnBrk="0" fontAlgn="base" hangingPunct="0">
              <a:spcBef>
                <a:spcPct val="0"/>
              </a:spcBef>
              <a:spcAft>
                <a:spcPct val="0"/>
              </a:spcAft>
              <a:defRPr b="1">
                <a:solidFill>
                  <a:schemeClr val="tx1"/>
                </a:solidFill>
                <a:latin typeface="Arial" charset="0"/>
                <a:ea typeface="MS PGothic" pitchFamily="34" charset="-128"/>
              </a:defRPr>
            </a:lvl9pPr>
          </a:lstStyle>
          <a:p>
            <a:pPr eaLnBrk="1" hangingPunct="1">
              <a:defRPr/>
            </a:pPr>
            <a:endParaRPr lang="en-GB" altLang="en-US" sz="1985" dirty="0">
              <a:solidFill>
                <a:srgbClr val="026CB6"/>
              </a:solidFill>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5433" y="1129353"/>
            <a:ext cx="7310755" cy="1643692"/>
          </a:xfrm>
          <a:prstGeom prst="rect">
            <a:avLst/>
          </a:prstGeom>
        </p:spPr>
      </p:pic>
      <p:pic>
        <p:nvPicPr>
          <p:cNvPr id="3" name="Picture 2">
            <a:extLst>
              <a:ext uri="{FF2B5EF4-FFF2-40B4-BE49-F238E27FC236}">
                <a16:creationId xmlns:a16="http://schemas.microsoft.com/office/drawing/2014/main" id="{9BCEB703-F9FA-4CD5-959B-04057F2B0735}"/>
              </a:ext>
            </a:extLst>
          </p:cNvPr>
          <p:cNvPicPr>
            <a:picLocks noChangeAspect="1"/>
          </p:cNvPicPr>
          <p:nvPr/>
        </p:nvPicPr>
        <p:blipFill>
          <a:blip r:embed="rId4"/>
          <a:stretch>
            <a:fillRect/>
          </a:stretch>
        </p:blipFill>
        <p:spPr>
          <a:xfrm>
            <a:off x="304800" y="4234266"/>
            <a:ext cx="10083800" cy="3328584"/>
          </a:xfrm>
          <a:prstGeom prst="rect">
            <a:avLst/>
          </a:prstGeom>
        </p:spPr>
      </p:pic>
      <p:pic>
        <p:nvPicPr>
          <p:cNvPr id="5" name="Picture 4">
            <a:extLst>
              <a:ext uri="{FF2B5EF4-FFF2-40B4-BE49-F238E27FC236}">
                <a16:creationId xmlns:a16="http://schemas.microsoft.com/office/drawing/2014/main" id="{87F348B9-1877-494D-9116-D1ABB63CA810}"/>
              </a:ext>
            </a:extLst>
          </p:cNvPr>
          <p:cNvPicPr>
            <a:picLocks noChangeAspect="1"/>
          </p:cNvPicPr>
          <p:nvPr/>
        </p:nvPicPr>
        <p:blipFill>
          <a:blip r:embed="rId5"/>
          <a:stretch>
            <a:fillRect/>
          </a:stretch>
        </p:blipFill>
        <p:spPr>
          <a:xfrm>
            <a:off x="303049" y="6753226"/>
            <a:ext cx="1233651" cy="551206"/>
          </a:xfrm>
          <a:prstGeom prst="rect">
            <a:avLst/>
          </a:prstGeom>
        </p:spPr>
      </p:pic>
      <p:pic>
        <p:nvPicPr>
          <p:cNvPr id="8" name="Picture 7">
            <a:extLst>
              <a:ext uri="{FF2B5EF4-FFF2-40B4-BE49-F238E27FC236}">
                <a16:creationId xmlns:a16="http://schemas.microsoft.com/office/drawing/2014/main" id="{EF76D2B4-D28D-4A68-8786-75B0010BCF2B}"/>
              </a:ext>
            </a:extLst>
          </p:cNvPr>
          <p:cNvPicPr>
            <a:picLocks noChangeAspect="1"/>
          </p:cNvPicPr>
          <p:nvPr/>
        </p:nvPicPr>
        <p:blipFill>
          <a:blip r:embed="rId6"/>
          <a:stretch>
            <a:fillRect/>
          </a:stretch>
        </p:blipFill>
        <p:spPr>
          <a:xfrm>
            <a:off x="5312828" y="5898558"/>
            <a:ext cx="1666875" cy="542925"/>
          </a:xfrm>
          <a:prstGeom prst="rect">
            <a:avLst/>
          </a:prstGeom>
        </p:spPr>
      </p:pic>
      <p:pic>
        <p:nvPicPr>
          <p:cNvPr id="10" name="Picture 9">
            <a:extLst>
              <a:ext uri="{FF2B5EF4-FFF2-40B4-BE49-F238E27FC236}">
                <a16:creationId xmlns:a16="http://schemas.microsoft.com/office/drawing/2014/main" id="{851D7E50-03EF-40C8-BAA7-B8F38AD9780A}"/>
              </a:ext>
            </a:extLst>
          </p:cNvPr>
          <p:cNvPicPr>
            <a:picLocks noChangeAspect="1"/>
          </p:cNvPicPr>
          <p:nvPr/>
        </p:nvPicPr>
        <p:blipFill>
          <a:blip r:embed="rId7"/>
          <a:stretch>
            <a:fillRect/>
          </a:stretch>
        </p:blipFill>
        <p:spPr>
          <a:xfrm>
            <a:off x="4660900" y="6580532"/>
            <a:ext cx="600075" cy="723900"/>
          </a:xfrm>
          <a:prstGeom prst="rect">
            <a:avLst/>
          </a:prstGeom>
        </p:spPr>
      </p:pic>
    </p:spTree>
    <p:extLst>
      <p:ext uri="{BB962C8B-B14F-4D97-AF65-F5344CB8AC3E}">
        <p14:creationId xmlns:p14="http://schemas.microsoft.com/office/powerpoint/2010/main" val="924057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5433" y="1129353"/>
            <a:ext cx="7310755" cy="1643692"/>
          </a:xfrm>
          <a:prstGeom prst="rect">
            <a:avLst/>
          </a:prstGeom>
        </p:spPr>
      </p:pic>
      <p:pic>
        <p:nvPicPr>
          <p:cNvPr id="3" name="Picture 2">
            <a:extLst>
              <a:ext uri="{FF2B5EF4-FFF2-40B4-BE49-F238E27FC236}">
                <a16:creationId xmlns:a16="http://schemas.microsoft.com/office/drawing/2014/main" id="{9BCEB703-F9FA-4CD5-959B-04057F2B0735}"/>
              </a:ext>
            </a:extLst>
          </p:cNvPr>
          <p:cNvPicPr>
            <a:picLocks noChangeAspect="1"/>
          </p:cNvPicPr>
          <p:nvPr/>
        </p:nvPicPr>
        <p:blipFill>
          <a:blip r:embed="rId4"/>
          <a:stretch>
            <a:fillRect/>
          </a:stretch>
        </p:blipFill>
        <p:spPr>
          <a:xfrm>
            <a:off x="996948" y="3295772"/>
            <a:ext cx="8699501" cy="2871638"/>
          </a:xfrm>
          <a:prstGeom prst="rect">
            <a:avLst/>
          </a:prstGeom>
        </p:spPr>
      </p:pic>
      <p:sp>
        <p:nvSpPr>
          <p:cNvPr id="5" name="Title 1">
            <a:extLst>
              <a:ext uri="{FF2B5EF4-FFF2-40B4-BE49-F238E27FC236}">
                <a16:creationId xmlns:a16="http://schemas.microsoft.com/office/drawing/2014/main" id="{955C7A06-3A9D-465C-92F3-F052BC42E123}"/>
              </a:ext>
            </a:extLst>
          </p:cNvPr>
          <p:cNvSpPr txBox="1">
            <a:spLocks/>
          </p:cNvSpPr>
          <p:nvPr/>
        </p:nvSpPr>
        <p:spPr>
          <a:xfrm>
            <a:off x="688542" y="1177938"/>
            <a:ext cx="9316311" cy="1260475"/>
          </a:xfrm>
        </p:spPr>
        <p:txBody>
          <a:bodyPr>
            <a:normAutofit/>
          </a:bodyPr>
          <a:lstStyle>
            <a:lvl1pPr eaLnBrk="1" hangingPunct="1">
              <a:defRPr>
                <a:latin typeface="+mj-lt"/>
                <a:ea typeface="+mj-ea"/>
                <a:cs typeface="+mj-cs"/>
              </a:defRPr>
            </a:lvl1pPr>
          </a:lstStyle>
          <a:p>
            <a:pPr algn="ctr" defTabSz="914400"/>
            <a:r>
              <a:rPr lang="en-US" sz="4000" b="1" kern="0" dirty="0">
                <a:solidFill>
                  <a:srgbClr val="144372"/>
                </a:solidFill>
                <a:latin typeface="Roboto Slab" panose="020B0604020202020204" charset="0"/>
                <a:ea typeface="Roboto Slab" panose="020B0604020202020204" charset="0"/>
              </a:rPr>
              <a:t>Thank you.</a:t>
            </a:r>
          </a:p>
        </p:txBody>
      </p:sp>
      <p:pic>
        <p:nvPicPr>
          <p:cNvPr id="6" name="Image 27">
            <a:extLst>
              <a:ext uri="{FF2B5EF4-FFF2-40B4-BE49-F238E27FC236}">
                <a16:creationId xmlns:a16="http://schemas.microsoft.com/office/drawing/2014/main" id="{DF01E6DD-2787-4C14-B40A-08322F1E4C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896" y="7094952"/>
            <a:ext cx="1834024" cy="275870"/>
          </a:xfrm>
          <a:prstGeom prst="rect">
            <a:avLst/>
          </a:prstGeom>
        </p:spPr>
      </p:pic>
      <p:pic>
        <p:nvPicPr>
          <p:cNvPr id="7" name="Image 7">
            <a:extLst>
              <a:ext uri="{FF2B5EF4-FFF2-40B4-BE49-F238E27FC236}">
                <a16:creationId xmlns:a16="http://schemas.microsoft.com/office/drawing/2014/main" id="{1B3420F2-0BEF-43D4-A173-FC66CC70923A}"/>
              </a:ext>
            </a:extLst>
          </p:cNvPr>
          <p:cNvPicPr/>
          <p:nvPr/>
        </p:nvPicPr>
        <p:blipFill>
          <a:blip r:embed="rId6"/>
          <a:stretch>
            <a:fillRect/>
          </a:stretch>
        </p:blipFill>
        <p:spPr>
          <a:xfrm>
            <a:off x="0" y="0"/>
            <a:ext cx="10693400" cy="8277224"/>
          </a:xfrm>
          <a:prstGeom prst="rect">
            <a:avLst/>
          </a:prstGeom>
          <a:noFill/>
          <a:ln>
            <a:noFill/>
            <a:prstDash/>
          </a:ln>
        </p:spPr>
      </p:pic>
      <p:pic>
        <p:nvPicPr>
          <p:cNvPr id="8" name="Picture 7">
            <a:extLst>
              <a:ext uri="{FF2B5EF4-FFF2-40B4-BE49-F238E27FC236}">
                <a16:creationId xmlns:a16="http://schemas.microsoft.com/office/drawing/2014/main" id="{31FF5982-21DD-4FA2-95AF-715D11AE3529}"/>
              </a:ext>
            </a:extLst>
          </p:cNvPr>
          <p:cNvPicPr>
            <a:picLocks noChangeAspect="1"/>
          </p:cNvPicPr>
          <p:nvPr/>
        </p:nvPicPr>
        <p:blipFill>
          <a:blip r:embed="rId7"/>
          <a:stretch>
            <a:fillRect/>
          </a:stretch>
        </p:blipFill>
        <p:spPr>
          <a:xfrm>
            <a:off x="857082" y="5451693"/>
            <a:ext cx="1233651" cy="551206"/>
          </a:xfrm>
          <a:prstGeom prst="rect">
            <a:avLst/>
          </a:prstGeom>
        </p:spPr>
      </p:pic>
      <p:pic>
        <p:nvPicPr>
          <p:cNvPr id="9" name="Picture 8">
            <a:extLst>
              <a:ext uri="{FF2B5EF4-FFF2-40B4-BE49-F238E27FC236}">
                <a16:creationId xmlns:a16="http://schemas.microsoft.com/office/drawing/2014/main" id="{131732AD-68FA-4CE8-94D6-6F8BE0C31F93}"/>
              </a:ext>
            </a:extLst>
          </p:cNvPr>
          <p:cNvPicPr>
            <a:picLocks noChangeAspect="1"/>
          </p:cNvPicPr>
          <p:nvPr/>
        </p:nvPicPr>
        <p:blipFill>
          <a:blip r:embed="rId8"/>
          <a:stretch>
            <a:fillRect/>
          </a:stretch>
        </p:blipFill>
        <p:spPr>
          <a:xfrm>
            <a:off x="4637638" y="5278999"/>
            <a:ext cx="600075" cy="723900"/>
          </a:xfrm>
          <a:prstGeom prst="rect">
            <a:avLst/>
          </a:prstGeom>
        </p:spPr>
      </p:pic>
      <p:sp>
        <p:nvSpPr>
          <p:cNvPr id="16" name="TextBox 15">
            <a:extLst>
              <a:ext uri="{FF2B5EF4-FFF2-40B4-BE49-F238E27FC236}">
                <a16:creationId xmlns:a16="http://schemas.microsoft.com/office/drawing/2014/main" id="{BE01E2D1-F9EC-4FDC-B37E-15F4BEFBFF09}"/>
              </a:ext>
            </a:extLst>
          </p:cNvPr>
          <p:cNvSpPr txBox="1"/>
          <p:nvPr/>
        </p:nvSpPr>
        <p:spPr>
          <a:xfrm>
            <a:off x="556896" y="2136082"/>
            <a:ext cx="9971403" cy="923330"/>
          </a:xfrm>
          <a:prstGeom prst="rect">
            <a:avLst/>
          </a:prstGeom>
          <a:noFill/>
        </p:spPr>
        <p:txBody>
          <a:bodyPr wrap="square">
            <a:spAutoFit/>
          </a:bodyPr>
          <a:lstStyle/>
          <a:p>
            <a:pPr algn="ctr"/>
            <a:r>
              <a:rPr lang="en-US" b="1" dirty="0">
                <a:solidFill>
                  <a:srgbClr val="FF0000"/>
                </a:solidFill>
                <a:hlinkClick r:id="rId9">
                  <a:extLst>
                    <a:ext uri="{A12FA001-AC4F-418D-AE19-62706E023703}">
                      <ahyp:hlinkClr xmlns:ahyp="http://schemas.microsoft.com/office/drawing/2018/hyperlinkcolor" val="tx"/>
                    </a:ext>
                  </a:extLst>
                </a:hlinkClick>
              </a:rPr>
              <a:t>www.interagencystandingcommittee.org</a:t>
            </a:r>
            <a:endParaRPr lang="en-US" b="1" dirty="0">
              <a:solidFill>
                <a:srgbClr val="FF0000"/>
              </a:solidFill>
            </a:endParaRPr>
          </a:p>
          <a:p>
            <a:pPr algn="ctr"/>
            <a:r>
              <a:rPr lang="en-US" dirty="0">
                <a:solidFill>
                  <a:srgbClr val="272E67"/>
                </a:solidFill>
              </a:rPr>
              <a:t>  </a:t>
            </a:r>
          </a:p>
          <a:p>
            <a:pPr algn="ctr"/>
            <a:r>
              <a:rPr lang="en-US" b="1" dirty="0">
                <a:solidFill>
                  <a:srgbClr val="272E67"/>
                </a:solidFill>
              </a:rPr>
              <a:t>Twitter: @iascch | LinkedIn: inter-agency-standing-committee-</a:t>
            </a:r>
            <a:r>
              <a:rPr lang="en-US" b="1" dirty="0" err="1">
                <a:solidFill>
                  <a:srgbClr val="272E67"/>
                </a:solidFill>
              </a:rPr>
              <a:t>iasc</a:t>
            </a:r>
            <a:r>
              <a:rPr lang="en-US" b="1" dirty="0">
                <a:solidFill>
                  <a:srgbClr val="272E67"/>
                </a:solidFill>
              </a:rPr>
              <a:t> | Facebook: </a:t>
            </a:r>
            <a:r>
              <a:rPr lang="en-US" b="1" dirty="0" err="1">
                <a:solidFill>
                  <a:srgbClr val="272E67"/>
                </a:solidFill>
              </a:rPr>
              <a:t>FriendsofIASC</a:t>
            </a:r>
            <a:r>
              <a:rPr lang="en-US" b="1" dirty="0">
                <a:solidFill>
                  <a:srgbClr val="272E67"/>
                </a:solidFill>
              </a:rPr>
              <a:t> </a:t>
            </a:r>
          </a:p>
        </p:txBody>
      </p:sp>
    </p:spTree>
    <p:extLst>
      <p:ext uri="{BB962C8B-B14F-4D97-AF65-F5344CB8AC3E}">
        <p14:creationId xmlns:p14="http://schemas.microsoft.com/office/powerpoint/2010/main" val="1275826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bwMode="auto">
          <a:xfrm>
            <a:off x="724959" y="1016559"/>
            <a:ext cx="9495577" cy="502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rtlCol="0" anchor="t" anchorCtr="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rtl="0" fontAlgn="base">
              <a:buNone/>
            </a:pPr>
            <a:r>
              <a:rPr lang="en-US" sz="2400" b="1" dirty="0">
                <a:solidFill>
                  <a:srgbClr val="272E67"/>
                </a:solidFill>
                <a:latin typeface="Roboto" panose="02000000000000000000" pitchFamily="2" charset="0"/>
                <a:ea typeface="Roboto" panose="02000000000000000000" pitchFamily="2" charset="0"/>
                <a:cs typeface="Arial" panose="020B0604020202020204" pitchFamily="34" charset="0"/>
              </a:rPr>
              <a:t>Established in June 1992 in response to GA resolution </a:t>
            </a:r>
            <a:r>
              <a:rPr lang="en-US" sz="2400" b="1" dirty="0">
                <a:solidFill>
                  <a:srgbClr val="272E67"/>
                </a:solidFill>
                <a:latin typeface="Roboto" panose="02000000000000000000" pitchFamily="2" charset="0"/>
                <a:ea typeface="Roboto" panose="02000000000000000000" pitchFamily="2" charset="0"/>
                <a:cs typeface="Arial" panose="020B0604020202020204" pitchFamily="34" charset="0"/>
                <a:hlinkClick r:id="rId3">
                  <a:extLst>
                    <a:ext uri="{A12FA001-AC4F-418D-AE19-62706E023703}">
                      <ahyp:hlinkClr xmlns:ahyp="http://schemas.microsoft.com/office/drawing/2018/hyperlinkcolor" val="tx"/>
                    </a:ext>
                  </a:extLst>
                </a:hlinkClick>
              </a:rPr>
              <a:t>46/182</a:t>
            </a:r>
            <a:r>
              <a:rPr lang="en-US" sz="2400" b="1" dirty="0">
                <a:solidFill>
                  <a:srgbClr val="272E67"/>
                </a:solidFill>
                <a:latin typeface="Roboto" panose="02000000000000000000" pitchFamily="2" charset="0"/>
                <a:ea typeface="Roboto" panose="02000000000000000000" pitchFamily="2" charset="0"/>
                <a:cs typeface="Arial" panose="020B0604020202020204" pitchFamily="34" charset="0"/>
              </a:rPr>
              <a:t> and reaffirmed by subsequent GA resolutions.​</a:t>
            </a:r>
          </a:p>
          <a:p>
            <a:pPr marL="0" indent="0" algn="l" rtl="0" fontAlgn="base">
              <a:buNone/>
            </a:pPr>
            <a:endParaRPr lang="en-US" sz="2400" b="1" dirty="0">
              <a:solidFill>
                <a:srgbClr val="272E67"/>
              </a:solidFill>
              <a:latin typeface="Roboto" panose="02000000000000000000" pitchFamily="2" charset="0"/>
              <a:ea typeface="Roboto" panose="02000000000000000000" pitchFamily="2" charset="0"/>
              <a:cs typeface="Arial" panose="020B0604020202020204" pitchFamily="34" charset="0"/>
            </a:endParaRPr>
          </a:p>
          <a:p>
            <a:pPr marL="0" indent="0" algn="l" rtl="0" fontAlgn="base">
              <a:buNone/>
            </a:pPr>
            <a:r>
              <a:rPr lang="en-US" sz="2400" b="1" dirty="0">
                <a:solidFill>
                  <a:srgbClr val="272E67"/>
                </a:solidFill>
                <a:latin typeface="Roboto" panose="02000000000000000000" pitchFamily="2" charset="0"/>
                <a:ea typeface="Roboto" panose="02000000000000000000" pitchFamily="2" charset="0"/>
                <a:cs typeface="Arial" panose="020B0604020202020204" pitchFamily="34" charset="0"/>
              </a:rPr>
              <a:t>Primary global coordination mechanism for inter-agency coordination on humanitarian issues.​</a:t>
            </a:r>
          </a:p>
          <a:p>
            <a:pPr marL="0" indent="0" algn="l" rtl="0" fontAlgn="base">
              <a:buNone/>
            </a:pPr>
            <a:r>
              <a:rPr lang="en-US" sz="2400" b="1" dirty="0">
                <a:solidFill>
                  <a:srgbClr val="272E67"/>
                </a:solidFill>
                <a:latin typeface="Roboto" panose="02000000000000000000" pitchFamily="2" charset="0"/>
                <a:ea typeface="Roboto" panose="02000000000000000000" pitchFamily="2" charset="0"/>
                <a:cs typeface="Arial" panose="020B0604020202020204" pitchFamily="34" charset="0"/>
              </a:rPr>
              <a:t>​</a:t>
            </a:r>
          </a:p>
          <a:p>
            <a:pPr marL="0" indent="0" algn="l" rtl="0" fontAlgn="base">
              <a:buNone/>
            </a:pPr>
            <a:r>
              <a:rPr lang="en-US" sz="2400" b="1" dirty="0">
                <a:solidFill>
                  <a:srgbClr val="272E67"/>
                </a:solidFill>
                <a:latin typeface="Roboto" panose="02000000000000000000" pitchFamily="2" charset="0"/>
                <a:ea typeface="Roboto" panose="02000000000000000000" pitchFamily="2" charset="0"/>
                <a:cs typeface="Arial" panose="020B0604020202020204" pitchFamily="34" charset="0"/>
              </a:rPr>
              <a:t>Only formal UN coordination mechanism that includes non-UN entities.​</a:t>
            </a:r>
          </a:p>
          <a:p>
            <a:pPr marL="0" indent="0" algn="l" rtl="0" fontAlgn="base">
              <a:buNone/>
            </a:pPr>
            <a:r>
              <a:rPr lang="en-US" sz="2400" b="1" dirty="0">
                <a:solidFill>
                  <a:srgbClr val="272E67"/>
                </a:solidFill>
                <a:latin typeface="Roboto" panose="02000000000000000000" pitchFamily="2" charset="0"/>
                <a:ea typeface="Roboto" panose="02000000000000000000" pitchFamily="2" charset="0"/>
                <a:cs typeface="Arial" panose="020B0604020202020204" pitchFamily="34" charset="0"/>
              </a:rPr>
              <a:t>​</a:t>
            </a:r>
          </a:p>
          <a:p>
            <a:pPr marL="0" indent="0" algn="l" rtl="0" fontAlgn="base">
              <a:buNone/>
            </a:pPr>
            <a:r>
              <a:rPr lang="en-US" sz="2400" b="1" dirty="0">
                <a:solidFill>
                  <a:srgbClr val="272E67"/>
                </a:solidFill>
                <a:latin typeface="Roboto" panose="02000000000000000000" pitchFamily="2" charset="0"/>
                <a:ea typeface="Roboto" panose="02000000000000000000" pitchFamily="2" charset="0"/>
                <a:cs typeface="Arial" panose="020B0604020202020204" pitchFamily="34" charset="0"/>
              </a:rPr>
              <a:t>Led by the Emergency Relief Coordinator to facilitate the leadership role of the UN Secretary-General.​</a:t>
            </a:r>
          </a:p>
        </p:txBody>
      </p:sp>
      <p:sp>
        <p:nvSpPr>
          <p:cNvPr id="11" name="Rectangle 1">
            <a:extLst>
              <a:ext uri="{FF2B5EF4-FFF2-40B4-BE49-F238E27FC236}">
                <a16:creationId xmlns:a16="http://schemas.microsoft.com/office/drawing/2014/main" id="{D922BE1A-32D4-4572-A8AC-63F160F1D7B5}"/>
              </a:ext>
            </a:extLst>
          </p:cNvPr>
          <p:cNvSpPr>
            <a:spLocks noChangeArrowheads="1"/>
          </p:cNvSpPr>
          <p:nvPr/>
        </p:nvSpPr>
        <p:spPr bwMode="auto">
          <a:xfrm>
            <a:off x="-9712" y="-19280"/>
            <a:ext cx="10703112" cy="623290"/>
          </a:xfrm>
          <a:prstGeom prst="rect">
            <a:avLst/>
          </a:prstGeom>
          <a:solidFill>
            <a:srgbClr val="C4C8E7"/>
          </a:solidFill>
          <a:ln>
            <a:noFill/>
          </a:ln>
        </p:spPr>
        <p:txBody>
          <a:bodyPr/>
          <a:lstStyle>
            <a:lvl1pPr eaLnBrk="0" hangingPunct="0">
              <a:defRPr b="1">
                <a:solidFill>
                  <a:schemeClr val="tx1"/>
                </a:solidFill>
                <a:latin typeface="Arial" charset="0"/>
                <a:ea typeface="MS PGothic" pitchFamily="34" charset="-128"/>
              </a:defRPr>
            </a:lvl1pPr>
            <a:lvl2pPr marL="742950" indent="-285750" eaLnBrk="0" hangingPunct="0">
              <a:defRPr b="1">
                <a:solidFill>
                  <a:schemeClr val="tx1"/>
                </a:solidFill>
                <a:latin typeface="Arial" charset="0"/>
                <a:ea typeface="MS PGothic" pitchFamily="34" charset="-128"/>
              </a:defRPr>
            </a:lvl2pPr>
            <a:lvl3pPr marL="1143000" indent="-228600" eaLnBrk="0" hangingPunct="0">
              <a:defRPr b="1">
                <a:solidFill>
                  <a:schemeClr val="tx1"/>
                </a:solidFill>
                <a:latin typeface="Arial" charset="0"/>
                <a:ea typeface="MS PGothic" pitchFamily="34" charset="-128"/>
              </a:defRPr>
            </a:lvl3pPr>
            <a:lvl4pPr marL="1600200" indent="-228600" eaLnBrk="0" hangingPunct="0">
              <a:defRPr b="1">
                <a:solidFill>
                  <a:schemeClr val="tx1"/>
                </a:solidFill>
                <a:latin typeface="Arial" charset="0"/>
                <a:ea typeface="MS PGothic" pitchFamily="34" charset="-128"/>
              </a:defRPr>
            </a:lvl4pPr>
            <a:lvl5pPr marL="2057400" indent="-228600" eaLnBrk="0" hangingPunct="0">
              <a:defRPr b="1">
                <a:solidFill>
                  <a:schemeClr val="tx1"/>
                </a:solidFill>
                <a:latin typeface="Arial" charset="0"/>
                <a:ea typeface="MS PGothic" pitchFamily="34" charset="-128"/>
              </a:defRPr>
            </a:lvl5pPr>
            <a:lvl6pPr marL="2514600" indent="-228600" eaLnBrk="0" fontAlgn="base" hangingPunct="0">
              <a:spcBef>
                <a:spcPct val="0"/>
              </a:spcBef>
              <a:spcAft>
                <a:spcPct val="0"/>
              </a:spcAft>
              <a:defRPr b="1">
                <a:solidFill>
                  <a:schemeClr val="tx1"/>
                </a:solidFill>
                <a:latin typeface="Arial" charset="0"/>
                <a:ea typeface="MS PGothic" pitchFamily="34" charset="-128"/>
              </a:defRPr>
            </a:lvl6pPr>
            <a:lvl7pPr marL="2971800" indent="-228600" eaLnBrk="0" fontAlgn="base" hangingPunct="0">
              <a:spcBef>
                <a:spcPct val="0"/>
              </a:spcBef>
              <a:spcAft>
                <a:spcPct val="0"/>
              </a:spcAft>
              <a:defRPr b="1">
                <a:solidFill>
                  <a:schemeClr val="tx1"/>
                </a:solidFill>
                <a:latin typeface="Arial" charset="0"/>
                <a:ea typeface="MS PGothic" pitchFamily="34" charset="-128"/>
              </a:defRPr>
            </a:lvl7pPr>
            <a:lvl8pPr marL="3429000" indent="-228600" eaLnBrk="0" fontAlgn="base" hangingPunct="0">
              <a:spcBef>
                <a:spcPct val="0"/>
              </a:spcBef>
              <a:spcAft>
                <a:spcPct val="0"/>
              </a:spcAft>
              <a:defRPr b="1">
                <a:solidFill>
                  <a:schemeClr val="tx1"/>
                </a:solidFill>
                <a:latin typeface="Arial" charset="0"/>
                <a:ea typeface="MS PGothic" pitchFamily="34" charset="-128"/>
              </a:defRPr>
            </a:lvl8pPr>
            <a:lvl9pPr marL="3886200" indent="-228600" eaLnBrk="0" fontAlgn="base" hangingPunct="0">
              <a:spcBef>
                <a:spcPct val="0"/>
              </a:spcBef>
              <a:spcAft>
                <a:spcPct val="0"/>
              </a:spcAft>
              <a:defRPr b="1">
                <a:solidFill>
                  <a:schemeClr val="tx1"/>
                </a:solidFill>
                <a:latin typeface="Arial" charset="0"/>
                <a:ea typeface="MS PGothic" pitchFamily="34" charset="-128"/>
              </a:defRPr>
            </a:lvl9pPr>
          </a:lstStyle>
          <a:p>
            <a:pPr eaLnBrk="1" hangingPunct="1">
              <a:defRPr/>
            </a:pPr>
            <a:endParaRPr lang="en-GB" altLang="en-US" sz="1985">
              <a:solidFill>
                <a:srgbClr val="026CB6"/>
              </a:solidFill>
            </a:endParaRPr>
          </a:p>
        </p:txBody>
      </p:sp>
      <p:sp>
        <p:nvSpPr>
          <p:cNvPr id="12" name="Rectangle 2">
            <a:extLst>
              <a:ext uri="{FF2B5EF4-FFF2-40B4-BE49-F238E27FC236}">
                <a16:creationId xmlns:a16="http://schemas.microsoft.com/office/drawing/2014/main" id="{A1568C99-E5A7-48B8-9D21-4B6A0408AFEC}"/>
              </a:ext>
            </a:extLst>
          </p:cNvPr>
          <p:cNvSpPr txBox="1">
            <a:spLocks noChangeArrowheads="1"/>
          </p:cNvSpPr>
          <p:nvPr/>
        </p:nvSpPr>
        <p:spPr>
          <a:xfrm>
            <a:off x="724959" y="-2275"/>
            <a:ext cx="9243483" cy="618345"/>
          </a:xfrm>
          <a:prstGeom prst="rect">
            <a:avLst/>
          </a:prstGeom>
        </p:spPr>
        <p:txBody>
          <a:bodyPr vert="horz" lIns="100838" tIns="50419" rIns="100838" bIns="50419"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eaLnBrk="0" fontAlgn="base" hangingPunct="0">
              <a:spcAft>
                <a:spcPct val="0"/>
              </a:spcAft>
              <a:tabLst>
                <a:tab pos="695026" algn="l"/>
              </a:tabLst>
              <a:defRPr/>
            </a:pPr>
            <a:r>
              <a:rPr lang="en-US" sz="2625" b="1" cap="all" dirty="0">
                <a:solidFill>
                  <a:srgbClr val="272E67"/>
                </a:solidFill>
                <a:latin typeface="Roboto Slab" panose="020B0604020202020204" charset="0"/>
                <a:ea typeface="Roboto Slab" panose="020B0604020202020204" charset="0"/>
                <a:cs typeface="Times New Roman" panose="02020603050405020304" pitchFamily="18" charset="0"/>
              </a:rPr>
              <a:t>WHAT IS THE </a:t>
            </a:r>
            <a:r>
              <a:rPr lang="en-US" sz="2625" b="1" cap="all" dirty="0" err="1">
                <a:solidFill>
                  <a:srgbClr val="272E67"/>
                </a:solidFill>
                <a:latin typeface="Roboto Slab" panose="020B0604020202020204" charset="0"/>
                <a:ea typeface="Roboto Slab" panose="020B0604020202020204" charset="0"/>
                <a:cs typeface="Times New Roman" panose="02020603050405020304" pitchFamily="18" charset="0"/>
              </a:rPr>
              <a:t>iasc</a:t>
            </a:r>
            <a:r>
              <a:rPr lang="en-US" sz="2625" b="1" cap="all" dirty="0">
                <a:solidFill>
                  <a:srgbClr val="272E67"/>
                </a:solidFill>
                <a:latin typeface="Roboto Slab" panose="020B0604020202020204" charset="0"/>
                <a:ea typeface="Roboto Slab" panose="020B0604020202020204" charset="0"/>
                <a:cs typeface="Times New Roman" panose="02020603050405020304" pitchFamily="18" charset="0"/>
              </a:rPr>
              <a:t>?</a:t>
            </a:r>
          </a:p>
        </p:txBody>
      </p:sp>
      <p:sp>
        <p:nvSpPr>
          <p:cNvPr id="10" name="Slide Number Placeholder 4"/>
          <p:cNvSpPr>
            <a:spLocks noGrp="1"/>
          </p:cNvSpPr>
          <p:nvPr>
            <p:ph type="sldNum" sz="quarter" idx="12"/>
          </p:nvPr>
        </p:nvSpPr>
        <p:spPr>
          <a:xfrm>
            <a:off x="9212157" y="7031560"/>
            <a:ext cx="1008380" cy="402652"/>
          </a:xfrm>
        </p:spPr>
        <p:txBody>
          <a:bodyPr anchor="b"/>
          <a:lstStyle/>
          <a:p>
            <a:r>
              <a:rPr lang="en-US" sz="1306" dirty="0">
                <a:solidFill>
                  <a:srgbClr val="272E67"/>
                </a:solidFill>
                <a:latin typeface="Arial" panose="020B0604020202020204" pitchFamily="34" charset="0"/>
                <a:ea typeface="Times New Roman" panose="02020603050405020304" pitchFamily="18" charset="0"/>
                <a:cs typeface="Arial" panose="020B0604020202020204" pitchFamily="34" charset="0"/>
              </a:rPr>
              <a:t>page </a:t>
            </a:r>
            <a:fld id="{001E8751-2270-4FD5-BB5B-D09FDF3FC834}" type="slidenum">
              <a:rPr lang="en-GB" sz="1306">
                <a:solidFill>
                  <a:srgbClr val="272E67"/>
                </a:solidFill>
                <a:latin typeface="Arial" panose="020B0604020202020204" pitchFamily="34" charset="0"/>
                <a:ea typeface="Times New Roman" panose="02020603050405020304" pitchFamily="18" charset="0"/>
                <a:cs typeface="Arial" panose="020B0604020202020204" pitchFamily="34" charset="0"/>
              </a:rPr>
              <a:t>2</a:t>
            </a:fld>
            <a:endParaRPr lang="en-GB" sz="1306" dirty="0">
              <a:solidFill>
                <a:srgbClr val="272E67"/>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896" y="7094952"/>
            <a:ext cx="1834024" cy="275870"/>
          </a:xfrm>
          <a:prstGeom prst="rect">
            <a:avLst/>
          </a:prstGeom>
        </p:spPr>
      </p:pic>
    </p:spTree>
    <p:extLst>
      <p:ext uri="{BB962C8B-B14F-4D97-AF65-F5344CB8AC3E}">
        <p14:creationId xmlns:p14="http://schemas.microsoft.com/office/powerpoint/2010/main" val="1859061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7">
            <a:extLst>
              <a:ext uri="{FF2B5EF4-FFF2-40B4-BE49-F238E27FC236}">
                <a16:creationId xmlns:a16="http://schemas.microsoft.com/office/drawing/2014/main" id="{586A401B-8AD3-4C44-BF7D-45FCE99A05CA}"/>
              </a:ext>
            </a:extLst>
          </p:cNvPr>
          <p:cNvPicPr/>
          <p:nvPr/>
        </p:nvPicPr>
        <p:blipFill>
          <a:blip r:embed="rId3"/>
          <a:stretch>
            <a:fillRect/>
          </a:stretch>
        </p:blipFill>
        <p:spPr>
          <a:xfrm>
            <a:off x="0" y="604010"/>
            <a:ext cx="10668000" cy="7673214"/>
          </a:xfrm>
          <a:prstGeom prst="rect">
            <a:avLst/>
          </a:prstGeom>
          <a:noFill/>
          <a:ln>
            <a:noFill/>
            <a:prstDash/>
          </a:ln>
        </p:spPr>
      </p:pic>
      <p:sp>
        <p:nvSpPr>
          <p:cNvPr id="10" name="Slide Number Placeholder 4"/>
          <p:cNvSpPr>
            <a:spLocks noGrp="1"/>
          </p:cNvSpPr>
          <p:nvPr>
            <p:ph type="sldNum" sz="quarter" idx="12"/>
          </p:nvPr>
        </p:nvSpPr>
        <p:spPr>
          <a:xfrm>
            <a:off x="9212157" y="7031560"/>
            <a:ext cx="1008380" cy="402652"/>
          </a:xfrm>
        </p:spPr>
        <p:txBody>
          <a:bodyPr anchor="b"/>
          <a:lstStyle/>
          <a:p>
            <a:r>
              <a:rPr lang="en-US" sz="1306" dirty="0">
                <a:solidFill>
                  <a:srgbClr val="272E67"/>
                </a:solidFill>
                <a:latin typeface="Arial" panose="020B0604020202020204" pitchFamily="34" charset="0"/>
                <a:ea typeface="Times New Roman" panose="02020603050405020304" pitchFamily="18" charset="0"/>
                <a:cs typeface="Arial" panose="020B0604020202020204" pitchFamily="34" charset="0"/>
              </a:rPr>
              <a:t>page </a:t>
            </a:r>
            <a:fld id="{001E8751-2270-4FD5-BB5B-D09FDF3FC834}" type="slidenum">
              <a:rPr lang="en-GB" sz="1306">
                <a:solidFill>
                  <a:srgbClr val="272E67"/>
                </a:solidFill>
                <a:latin typeface="Arial" panose="020B0604020202020204" pitchFamily="34" charset="0"/>
                <a:ea typeface="Times New Roman" panose="02020603050405020304" pitchFamily="18" charset="0"/>
                <a:cs typeface="Arial" panose="020B0604020202020204" pitchFamily="34" charset="0"/>
              </a:rPr>
              <a:t>3</a:t>
            </a:fld>
            <a:endParaRPr lang="en-GB" sz="1306" dirty="0">
              <a:solidFill>
                <a:srgbClr val="272E67"/>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3" name="Imag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896" y="7094952"/>
            <a:ext cx="1834024" cy="275870"/>
          </a:xfrm>
          <a:prstGeom prst="rect">
            <a:avLst/>
          </a:prstGeom>
        </p:spPr>
      </p:pic>
      <p:sp>
        <p:nvSpPr>
          <p:cNvPr id="14" name="Rectangle 3"/>
          <p:cNvSpPr txBox="1">
            <a:spLocks noChangeArrowheads="1"/>
          </p:cNvSpPr>
          <p:nvPr/>
        </p:nvSpPr>
        <p:spPr bwMode="auto">
          <a:xfrm>
            <a:off x="1155700" y="2486025"/>
            <a:ext cx="9243483" cy="3657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rtlCol="0" anchor="t" anchorCtr="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700" b="1" dirty="0">
                <a:solidFill>
                  <a:srgbClr val="272E67"/>
                </a:solidFill>
                <a:latin typeface="Roboto" panose="02000000000000000000" pitchFamily="2" charset="0"/>
                <a:ea typeface="Roboto" panose="02000000000000000000" pitchFamily="2" charset="0"/>
                <a:cs typeface="Arial" panose="020B0604020202020204" pitchFamily="34" charset="0"/>
              </a:rPr>
              <a:t>Objectives</a:t>
            </a:r>
          </a:p>
          <a:p>
            <a:endParaRPr lang="en-US" altLang="en-US" sz="2700" b="1" dirty="0">
              <a:solidFill>
                <a:srgbClr val="272E67"/>
              </a:solidFill>
              <a:latin typeface="Roboto" panose="02000000000000000000" pitchFamily="2" charset="0"/>
              <a:ea typeface="Roboto" panose="02000000000000000000" pitchFamily="2" charset="0"/>
              <a:cs typeface="Arial" panose="020B0604020202020204" pitchFamily="34" charset="0"/>
            </a:endParaRPr>
          </a:p>
          <a:p>
            <a:r>
              <a:rPr lang="en-US" altLang="en-US" sz="2700" b="1" dirty="0">
                <a:solidFill>
                  <a:srgbClr val="272E67"/>
                </a:solidFill>
                <a:latin typeface="Roboto" panose="02000000000000000000" pitchFamily="2" charset="0"/>
                <a:ea typeface="Roboto" panose="02000000000000000000" pitchFamily="2" charset="0"/>
                <a:cs typeface="Arial" panose="020B0604020202020204" pitchFamily="34" charset="0"/>
              </a:rPr>
              <a:t>2022-2024 Strategic Priorities</a:t>
            </a:r>
          </a:p>
          <a:p>
            <a:endParaRPr lang="en-US" altLang="en-US" sz="2700" b="1" dirty="0">
              <a:solidFill>
                <a:srgbClr val="272E67"/>
              </a:solidFill>
              <a:latin typeface="Roboto" panose="02000000000000000000" pitchFamily="2" charset="0"/>
              <a:ea typeface="Roboto" panose="02000000000000000000" pitchFamily="2" charset="0"/>
              <a:cs typeface="Arial" panose="020B0604020202020204" pitchFamily="34" charset="0"/>
            </a:endParaRPr>
          </a:p>
          <a:p>
            <a:r>
              <a:rPr lang="en-US" altLang="en-US" sz="2700" b="1" dirty="0">
                <a:solidFill>
                  <a:srgbClr val="272E67"/>
                </a:solidFill>
                <a:latin typeface="Roboto" panose="02000000000000000000" pitchFamily="2" charset="0"/>
                <a:ea typeface="Roboto" panose="02000000000000000000" pitchFamily="2" charset="0"/>
                <a:cs typeface="Arial" panose="020B0604020202020204" pitchFamily="34" charset="0"/>
              </a:rPr>
              <a:t>IASC Structures</a:t>
            </a:r>
          </a:p>
          <a:p>
            <a:endParaRPr lang="en-US" altLang="en-US" sz="2700" b="1" dirty="0">
              <a:solidFill>
                <a:srgbClr val="272E67"/>
              </a:solidFill>
              <a:latin typeface="Roboto" panose="02000000000000000000" pitchFamily="2" charset="0"/>
              <a:ea typeface="Roboto" panose="02000000000000000000" pitchFamily="2" charset="0"/>
              <a:cs typeface="Arial" panose="020B0604020202020204" pitchFamily="34" charset="0"/>
            </a:endParaRPr>
          </a:p>
          <a:p>
            <a:r>
              <a:rPr lang="en-US" altLang="en-US" sz="2700" b="1" dirty="0">
                <a:solidFill>
                  <a:srgbClr val="272E67"/>
                </a:solidFill>
                <a:latin typeface="Roboto" panose="02000000000000000000" pitchFamily="2" charset="0"/>
                <a:ea typeface="Roboto" panose="02000000000000000000" pitchFamily="2" charset="0"/>
                <a:cs typeface="Arial" panose="020B0604020202020204" pitchFamily="34" charset="0"/>
              </a:rPr>
              <a:t>Overview of IASC accomplishments </a:t>
            </a:r>
          </a:p>
          <a:p>
            <a:endParaRPr lang="en-US" altLang="en-US" sz="2700" b="1" dirty="0">
              <a:solidFill>
                <a:srgbClr val="272E67"/>
              </a:solidFill>
              <a:latin typeface="Roboto" panose="02000000000000000000" pitchFamily="2" charset="0"/>
              <a:ea typeface="Roboto" panose="02000000000000000000" pitchFamily="2" charset="0"/>
              <a:cs typeface="Arial" panose="020B0604020202020204" pitchFamily="34" charset="0"/>
            </a:endParaRPr>
          </a:p>
          <a:p>
            <a:endParaRPr lang="en-US" altLang="en-US" sz="2700" b="1" dirty="0">
              <a:solidFill>
                <a:srgbClr val="272E67"/>
              </a:solidFill>
              <a:latin typeface="Roboto" panose="02000000000000000000" pitchFamily="2" charset="0"/>
              <a:ea typeface="Roboto" panose="02000000000000000000" pitchFamily="2" charset="0"/>
              <a:cs typeface="Arial" panose="020B0604020202020204" pitchFamily="34" charset="0"/>
            </a:endParaRPr>
          </a:p>
          <a:p>
            <a:endParaRPr lang="en-US" altLang="en-US" sz="2700" b="1" dirty="0">
              <a:solidFill>
                <a:srgbClr val="272E67"/>
              </a:solidFill>
              <a:latin typeface="Roboto" panose="02000000000000000000" pitchFamily="2" charset="0"/>
              <a:ea typeface="Roboto" panose="02000000000000000000" pitchFamily="2" charset="0"/>
              <a:cs typeface="Arial" panose="020B0604020202020204" pitchFamily="34" charset="0"/>
            </a:endParaRPr>
          </a:p>
          <a:p>
            <a:endParaRPr lang="en-US" altLang="en-US" sz="2700" dirty="0">
              <a:solidFill>
                <a:srgbClr val="272E67"/>
              </a:solidFill>
              <a:latin typeface="Roboto" panose="02000000000000000000" pitchFamily="2" charset="0"/>
              <a:ea typeface="Roboto" panose="02000000000000000000" pitchFamily="2" charset="0"/>
              <a:cs typeface="Arial" panose="020B0604020202020204" pitchFamily="34" charset="0"/>
            </a:endParaRPr>
          </a:p>
        </p:txBody>
      </p:sp>
      <p:sp>
        <p:nvSpPr>
          <p:cNvPr id="12" name="Rectangle 1">
            <a:extLst>
              <a:ext uri="{FF2B5EF4-FFF2-40B4-BE49-F238E27FC236}">
                <a16:creationId xmlns:a16="http://schemas.microsoft.com/office/drawing/2014/main" id="{A002CC9D-E7D2-4E08-80CA-2F9256C450BC}"/>
              </a:ext>
            </a:extLst>
          </p:cNvPr>
          <p:cNvSpPr>
            <a:spLocks noChangeArrowheads="1"/>
          </p:cNvSpPr>
          <p:nvPr/>
        </p:nvSpPr>
        <p:spPr bwMode="auto">
          <a:xfrm>
            <a:off x="-9712" y="-19280"/>
            <a:ext cx="10703112" cy="623290"/>
          </a:xfrm>
          <a:prstGeom prst="rect">
            <a:avLst/>
          </a:prstGeom>
          <a:solidFill>
            <a:srgbClr val="C4C8E7"/>
          </a:solidFill>
          <a:ln>
            <a:noFill/>
          </a:ln>
        </p:spPr>
        <p:txBody>
          <a:bodyPr/>
          <a:lstStyle>
            <a:lvl1pPr eaLnBrk="0" hangingPunct="0">
              <a:defRPr b="1">
                <a:solidFill>
                  <a:schemeClr val="tx1"/>
                </a:solidFill>
                <a:latin typeface="Arial" charset="0"/>
                <a:ea typeface="MS PGothic" pitchFamily="34" charset="-128"/>
              </a:defRPr>
            </a:lvl1pPr>
            <a:lvl2pPr marL="742950" indent="-285750" eaLnBrk="0" hangingPunct="0">
              <a:defRPr b="1">
                <a:solidFill>
                  <a:schemeClr val="tx1"/>
                </a:solidFill>
                <a:latin typeface="Arial" charset="0"/>
                <a:ea typeface="MS PGothic" pitchFamily="34" charset="-128"/>
              </a:defRPr>
            </a:lvl2pPr>
            <a:lvl3pPr marL="1143000" indent="-228600" eaLnBrk="0" hangingPunct="0">
              <a:defRPr b="1">
                <a:solidFill>
                  <a:schemeClr val="tx1"/>
                </a:solidFill>
                <a:latin typeface="Arial" charset="0"/>
                <a:ea typeface="MS PGothic" pitchFamily="34" charset="-128"/>
              </a:defRPr>
            </a:lvl3pPr>
            <a:lvl4pPr marL="1600200" indent="-228600" eaLnBrk="0" hangingPunct="0">
              <a:defRPr b="1">
                <a:solidFill>
                  <a:schemeClr val="tx1"/>
                </a:solidFill>
                <a:latin typeface="Arial" charset="0"/>
                <a:ea typeface="MS PGothic" pitchFamily="34" charset="-128"/>
              </a:defRPr>
            </a:lvl4pPr>
            <a:lvl5pPr marL="2057400" indent="-228600" eaLnBrk="0" hangingPunct="0">
              <a:defRPr b="1">
                <a:solidFill>
                  <a:schemeClr val="tx1"/>
                </a:solidFill>
                <a:latin typeface="Arial" charset="0"/>
                <a:ea typeface="MS PGothic" pitchFamily="34" charset="-128"/>
              </a:defRPr>
            </a:lvl5pPr>
            <a:lvl6pPr marL="2514600" indent="-228600" eaLnBrk="0" fontAlgn="base" hangingPunct="0">
              <a:spcBef>
                <a:spcPct val="0"/>
              </a:spcBef>
              <a:spcAft>
                <a:spcPct val="0"/>
              </a:spcAft>
              <a:defRPr b="1">
                <a:solidFill>
                  <a:schemeClr val="tx1"/>
                </a:solidFill>
                <a:latin typeface="Arial" charset="0"/>
                <a:ea typeface="MS PGothic" pitchFamily="34" charset="-128"/>
              </a:defRPr>
            </a:lvl6pPr>
            <a:lvl7pPr marL="2971800" indent="-228600" eaLnBrk="0" fontAlgn="base" hangingPunct="0">
              <a:spcBef>
                <a:spcPct val="0"/>
              </a:spcBef>
              <a:spcAft>
                <a:spcPct val="0"/>
              </a:spcAft>
              <a:defRPr b="1">
                <a:solidFill>
                  <a:schemeClr val="tx1"/>
                </a:solidFill>
                <a:latin typeface="Arial" charset="0"/>
                <a:ea typeface="MS PGothic" pitchFamily="34" charset="-128"/>
              </a:defRPr>
            </a:lvl7pPr>
            <a:lvl8pPr marL="3429000" indent="-228600" eaLnBrk="0" fontAlgn="base" hangingPunct="0">
              <a:spcBef>
                <a:spcPct val="0"/>
              </a:spcBef>
              <a:spcAft>
                <a:spcPct val="0"/>
              </a:spcAft>
              <a:defRPr b="1">
                <a:solidFill>
                  <a:schemeClr val="tx1"/>
                </a:solidFill>
                <a:latin typeface="Arial" charset="0"/>
                <a:ea typeface="MS PGothic" pitchFamily="34" charset="-128"/>
              </a:defRPr>
            </a:lvl8pPr>
            <a:lvl9pPr marL="3886200" indent="-228600" eaLnBrk="0" fontAlgn="base" hangingPunct="0">
              <a:spcBef>
                <a:spcPct val="0"/>
              </a:spcBef>
              <a:spcAft>
                <a:spcPct val="0"/>
              </a:spcAft>
              <a:defRPr b="1">
                <a:solidFill>
                  <a:schemeClr val="tx1"/>
                </a:solidFill>
                <a:latin typeface="Arial" charset="0"/>
                <a:ea typeface="MS PGothic" pitchFamily="34" charset="-128"/>
              </a:defRPr>
            </a:lvl9pPr>
          </a:lstStyle>
          <a:p>
            <a:pPr eaLnBrk="1" hangingPunct="1">
              <a:defRPr/>
            </a:pPr>
            <a:endParaRPr lang="en-GB" altLang="en-US" sz="1985">
              <a:solidFill>
                <a:srgbClr val="026CB6"/>
              </a:solidFill>
            </a:endParaRPr>
          </a:p>
        </p:txBody>
      </p:sp>
      <p:sp>
        <p:nvSpPr>
          <p:cNvPr id="15" name="Rectangle 2">
            <a:extLst>
              <a:ext uri="{FF2B5EF4-FFF2-40B4-BE49-F238E27FC236}">
                <a16:creationId xmlns:a16="http://schemas.microsoft.com/office/drawing/2014/main" id="{DDCAEDF4-8684-4DF6-9475-DEB21EED7AC3}"/>
              </a:ext>
            </a:extLst>
          </p:cNvPr>
          <p:cNvSpPr txBox="1">
            <a:spLocks noChangeArrowheads="1"/>
          </p:cNvSpPr>
          <p:nvPr/>
        </p:nvSpPr>
        <p:spPr>
          <a:xfrm>
            <a:off x="724959" y="-2275"/>
            <a:ext cx="9243483" cy="618345"/>
          </a:xfrm>
          <a:prstGeom prst="rect">
            <a:avLst/>
          </a:prstGeom>
        </p:spPr>
        <p:txBody>
          <a:bodyPr vert="horz" lIns="100838" tIns="50419" rIns="100838" bIns="50419"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eaLnBrk="0" fontAlgn="base" hangingPunct="0">
              <a:spcAft>
                <a:spcPct val="0"/>
              </a:spcAft>
              <a:tabLst>
                <a:tab pos="695026" algn="l"/>
              </a:tabLst>
              <a:defRPr/>
            </a:pPr>
            <a:r>
              <a:rPr lang="en-US" sz="2625" b="1" cap="all" dirty="0">
                <a:solidFill>
                  <a:srgbClr val="272E67"/>
                </a:solidFill>
                <a:latin typeface="Roboto Slab" panose="020B0604020202020204" charset="0"/>
                <a:ea typeface="Roboto Slab" panose="020B0604020202020204" charset="0"/>
                <a:cs typeface="Times New Roman" panose="02020603050405020304" pitchFamily="18" charset="0"/>
              </a:rPr>
              <a:t>Outline</a:t>
            </a:r>
          </a:p>
        </p:txBody>
      </p:sp>
    </p:spTree>
    <p:extLst>
      <p:ext uri="{BB962C8B-B14F-4D97-AF65-F5344CB8AC3E}">
        <p14:creationId xmlns:p14="http://schemas.microsoft.com/office/powerpoint/2010/main" val="734916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bwMode="auto">
          <a:xfrm>
            <a:off x="393701" y="1016559"/>
            <a:ext cx="9826836" cy="5889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rtlCol="0" anchor="t" anchorCtr="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en-GB" sz="2400" b="1" i="0" u="none" strike="noStrike" dirty="0">
                <a:solidFill>
                  <a:srgbClr val="272E67"/>
                </a:solidFill>
                <a:effectLst/>
                <a:latin typeface="Roboto" panose="02000000000000000000" pitchFamily="2" charset="0"/>
                <a:ea typeface="Roboto" panose="02000000000000000000" pitchFamily="2" charset="0"/>
              </a:rPr>
              <a:t>Strategic decisions on operational issues</a:t>
            </a:r>
            <a:r>
              <a:rPr lang="en-US" sz="2400" b="0" i="0" dirty="0">
                <a:solidFill>
                  <a:srgbClr val="000000"/>
                </a:solidFill>
                <a:effectLst/>
                <a:latin typeface="Roboto" panose="02000000000000000000" pitchFamily="2" charset="0"/>
                <a:ea typeface="Roboto" panose="02000000000000000000" pitchFamily="2" charset="0"/>
              </a:rPr>
              <a:t>​</a:t>
            </a:r>
          </a:p>
          <a:p>
            <a:pPr marL="339725" indent="0" fontAlgn="base">
              <a:buNone/>
            </a:pPr>
            <a:r>
              <a:rPr lang="en-GB" sz="2100" dirty="0">
                <a:solidFill>
                  <a:srgbClr val="272E67"/>
                </a:solidFill>
                <a:latin typeface="Roboto" panose="02000000000000000000" pitchFamily="2" charset="0"/>
                <a:ea typeface="Roboto" panose="02000000000000000000" pitchFamily="2" charset="0"/>
              </a:rPr>
              <a:t>Facilitate an effective, coordinated, collective humanitarian response to crises.</a:t>
            </a:r>
            <a:r>
              <a:rPr lang="en-US" sz="2100" dirty="0">
                <a:solidFill>
                  <a:srgbClr val="272E67"/>
                </a:solidFill>
                <a:latin typeface="Roboto" panose="02000000000000000000" pitchFamily="2" charset="0"/>
                <a:ea typeface="Roboto" panose="02000000000000000000" pitchFamily="2" charset="0"/>
              </a:rPr>
              <a:t>​</a:t>
            </a:r>
          </a:p>
          <a:p>
            <a:pPr marL="0" indent="0" fontAlgn="base">
              <a:buNone/>
            </a:pPr>
            <a:r>
              <a:rPr lang="en-GB" sz="2400" b="0" i="0" dirty="0">
                <a:solidFill>
                  <a:srgbClr val="000000"/>
                </a:solidFill>
                <a:effectLst/>
                <a:latin typeface="Roboto" panose="02000000000000000000" pitchFamily="2" charset="0"/>
                <a:ea typeface="Roboto" panose="02000000000000000000" pitchFamily="2" charset="0"/>
              </a:rPr>
              <a:t>​</a:t>
            </a:r>
          </a:p>
          <a:p>
            <a:pPr fontAlgn="base"/>
            <a:r>
              <a:rPr lang="en-GB" sz="2400" b="1" i="0" u="none" strike="noStrike" dirty="0">
                <a:solidFill>
                  <a:srgbClr val="272E67"/>
                </a:solidFill>
                <a:effectLst/>
                <a:latin typeface="Roboto" panose="02000000000000000000" pitchFamily="2" charset="0"/>
                <a:ea typeface="Roboto" panose="02000000000000000000" pitchFamily="2" charset="0"/>
              </a:rPr>
              <a:t>Policy development</a:t>
            </a:r>
            <a:r>
              <a:rPr lang="en-GB" sz="2400" b="0" i="0" dirty="0">
                <a:solidFill>
                  <a:srgbClr val="000000"/>
                </a:solidFill>
                <a:effectLst/>
                <a:latin typeface="Roboto" panose="02000000000000000000" pitchFamily="2" charset="0"/>
                <a:ea typeface="Roboto" panose="02000000000000000000" pitchFamily="2" charset="0"/>
              </a:rPr>
              <a:t>​</a:t>
            </a:r>
            <a:br>
              <a:rPr lang="en-GB" sz="2400" b="0" i="0" dirty="0">
                <a:solidFill>
                  <a:srgbClr val="000000"/>
                </a:solidFill>
                <a:effectLst/>
                <a:latin typeface="Roboto" panose="02000000000000000000" pitchFamily="2" charset="0"/>
                <a:ea typeface="Roboto" panose="02000000000000000000" pitchFamily="2" charset="0"/>
              </a:rPr>
            </a:br>
            <a:r>
              <a:rPr lang="en-GB" sz="2100" b="0" i="0" u="none" strike="noStrike" dirty="0">
                <a:solidFill>
                  <a:srgbClr val="272E67"/>
                </a:solidFill>
                <a:effectLst/>
                <a:latin typeface="Roboto" panose="02000000000000000000" pitchFamily="2" charset="0"/>
                <a:ea typeface="Roboto" panose="02000000000000000000" pitchFamily="2" charset="0"/>
              </a:rPr>
              <a:t>System-wide policies and guidance for humanitarian operations.</a:t>
            </a:r>
            <a:r>
              <a:rPr lang="en-GB" sz="2100" b="0" i="0" dirty="0">
                <a:solidFill>
                  <a:srgbClr val="000000"/>
                </a:solidFill>
                <a:effectLst/>
                <a:latin typeface="Roboto" panose="02000000000000000000" pitchFamily="2" charset="0"/>
                <a:ea typeface="Roboto" panose="02000000000000000000" pitchFamily="2" charset="0"/>
              </a:rPr>
              <a:t>​</a:t>
            </a:r>
          </a:p>
          <a:p>
            <a:pPr marL="0" indent="0" fontAlgn="base">
              <a:buNone/>
            </a:pPr>
            <a:endParaRPr lang="en-GB" sz="2400" b="0" i="0" dirty="0">
              <a:solidFill>
                <a:srgbClr val="000000"/>
              </a:solidFill>
              <a:effectLst/>
              <a:latin typeface="Roboto" panose="02000000000000000000" pitchFamily="2" charset="0"/>
              <a:ea typeface="Roboto" panose="02000000000000000000" pitchFamily="2" charset="0"/>
            </a:endParaRPr>
          </a:p>
          <a:p>
            <a:pPr fontAlgn="base"/>
            <a:r>
              <a:rPr lang="en-GB" sz="2400" b="1" i="0" u="none" strike="noStrike" dirty="0">
                <a:solidFill>
                  <a:srgbClr val="272E67"/>
                </a:solidFill>
                <a:effectLst/>
                <a:latin typeface="Roboto" panose="02000000000000000000" pitchFamily="2" charset="0"/>
                <a:ea typeface="Roboto" panose="02000000000000000000" pitchFamily="2" charset="0"/>
              </a:rPr>
              <a:t>Advocacy</a:t>
            </a:r>
            <a:r>
              <a:rPr lang="en-US" sz="2400" b="0" i="0" dirty="0">
                <a:solidFill>
                  <a:srgbClr val="000000"/>
                </a:solidFill>
                <a:effectLst/>
                <a:latin typeface="Roboto" panose="02000000000000000000" pitchFamily="2" charset="0"/>
                <a:ea typeface="Roboto" panose="02000000000000000000" pitchFamily="2" charset="0"/>
              </a:rPr>
              <a:t>​</a:t>
            </a:r>
            <a:br>
              <a:rPr lang="en-US" sz="2400" b="0" i="0" dirty="0">
                <a:solidFill>
                  <a:srgbClr val="000000"/>
                </a:solidFill>
                <a:effectLst/>
                <a:latin typeface="Roboto" panose="02000000000000000000" pitchFamily="2" charset="0"/>
                <a:ea typeface="Roboto" panose="02000000000000000000" pitchFamily="2" charset="0"/>
              </a:rPr>
            </a:br>
            <a:r>
              <a:rPr lang="en-GB" sz="2100" b="0" i="0" u="none" strike="noStrike" dirty="0">
                <a:solidFill>
                  <a:srgbClr val="272E67"/>
                </a:solidFill>
                <a:effectLst/>
                <a:latin typeface="Roboto" panose="02000000000000000000" pitchFamily="2" charset="0"/>
                <a:ea typeface="Roboto" panose="02000000000000000000" pitchFamily="2" charset="0"/>
              </a:rPr>
              <a:t>Platform for the humanitarian community to advocate collectively </a:t>
            </a:r>
            <a:r>
              <a:rPr lang="en-US" sz="2100" b="0" i="0" dirty="0">
                <a:solidFill>
                  <a:srgbClr val="000000"/>
                </a:solidFill>
                <a:effectLst/>
                <a:latin typeface="Roboto" panose="02000000000000000000" pitchFamily="2" charset="0"/>
                <a:ea typeface="Roboto" panose="02000000000000000000" pitchFamily="2" charset="0"/>
              </a:rPr>
              <a:t>​</a:t>
            </a:r>
            <a:br>
              <a:rPr lang="en-US" sz="2100" b="0" i="0" dirty="0">
                <a:solidFill>
                  <a:srgbClr val="000000"/>
                </a:solidFill>
                <a:effectLst/>
                <a:latin typeface="Roboto" panose="02000000000000000000" pitchFamily="2" charset="0"/>
                <a:ea typeface="Roboto" panose="02000000000000000000" pitchFamily="2" charset="0"/>
              </a:rPr>
            </a:br>
            <a:r>
              <a:rPr lang="en-GB" sz="2100" b="0" i="0" u="none" strike="noStrike" dirty="0">
                <a:solidFill>
                  <a:srgbClr val="272E67"/>
                </a:solidFill>
                <a:effectLst/>
                <a:latin typeface="Roboto" panose="02000000000000000000" pitchFamily="2" charset="0"/>
                <a:ea typeface="Roboto" panose="02000000000000000000" pitchFamily="2" charset="0"/>
              </a:rPr>
              <a:t>for common principles and issues.</a:t>
            </a:r>
            <a:r>
              <a:rPr lang="en-GB" sz="2100" b="1" i="0" u="none" strike="noStrike" dirty="0">
                <a:solidFill>
                  <a:srgbClr val="272E67"/>
                </a:solidFill>
                <a:effectLst/>
                <a:latin typeface="Roboto" panose="02000000000000000000" pitchFamily="2" charset="0"/>
                <a:ea typeface="Roboto" panose="02000000000000000000" pitchFamily="2" charset="0"/>
              </a:rPr>
              <a:t> </a:t>
            </a:r>
            <a:r>
              <a:rPr lang="en-US" sz="2100" b="0" i="0" dirty="0">
                <a:solidFill>
                  <a:srgbClr val="000000"/>
                </a:solidFill>
                <a:effectLst/>
                <a:latin typeface="Roboto" panose="02000000000000000000" pitchFamily="2" charset="0"/>
                <a:ea typeface="Roboto" panose="02000000000000000000" pitchFamily="2" charset="0"/>
              </a:rPr>
              <a:t>​</a:t>
            </a:r>
          </a:p>
          <a:p>
            <a:pPr marL="0" indent="0" fontAlgn="base">
              <a:buNone/>
            </a:pPr>
            <a:endParaRPr lang="en-GB" sz="2400" b="0" i="0" dirty="0">
              <a:solidFill>
                <a:srgbClr val="000000"/>
              </a:solidFill>
              <a:effectLst/>
              <a:latin typeface="Roboto" panose="02000000000000000000" pitchFamily="2" charset="0"/>
              <a:ea typeface="Roboto" panose="02000000000000000000" pitchFamily="2" charset="0"/>
            </a:endParaRPr>
          </a:p>
          <a:p>
            <a:pPr fontAlgn="base"/>
            <a:r>
              <a:rPr lang="en-GB" sz="2400" b="1" i="0" u="none" strike="noStrike" dirty="0">
                <a:solidFill>
                  <a:srgbClr val="272E67"/>
                </a:solidFill>
                <a:effectLst/>
                <a:latin typeface="Roboto" panose="02000000000000000000" pitchFamily="2" charset="0"/>
                <a:ea typeface="Roboto" panose="02000000000000000000" pitchFamily="2" charset="0"/>
              </a:rPr>
              <a:t>Dialogue</a:t>
            </a:r>
            <a:r>
              <a:rPr lang="en-US" sz="2400" b="0" i="0" dirty="0">
                <a:solidFill>
                  <a:srgbClr val="000000"/>
                </a:solidFill>
                <a:effectLst/>
                <a:latin typeface="Roboto" panose="02000000000000000000" pitchFamily="2" charset="0"/>
                <a:ea typeface="Roboto" panose="02000000000000000000" pitchFamily="2" charset="0"/>
              </a:rPr>
              <a:t>​</a:t>
            </a:r>
            <a:br>
              <a:rPr lang="en-US" sz="2400" b="0" i="0" dirty="0">
                <a:solidFill>
                  <a:srgbClr val="000000"/>
                </a:solidFill>
                <a:effectLst/>
                <a:latin typeface="Roboto" panose="02000000000000000000" pitchFamily="2" charset="0"/>
                <a:ea typeface="Roboto" panose="02000000000000000000" pitchFamily="2" charset="0"/>
              </a:rPr>
            </a:br>
            <a:r>
              <a:rPr lang="en-GB" sz="2100" b="0" i="0" u="none" strike="noStrike" dirty="0">
                <a:solidFill>
                  <a:srgbClr val="272E67"/>
                </a:solidFill>
                <a:effectLst/>
                <a:latin typeface="Roboto" panose="02000000000000000000" pitchFamily="2" charset="0"/>
                <a:ea typeface="Roboto" panose="02000000000000000000" pitchFamily="2" charset="0"/>
              </a:rPr>
              <a:t>Forum for dialogue and deliberation on key humanitarian issues</a:t>
            </a:r>
            <a:r>
              <a:rPr lang="en-GB" sz="2100" dirty="0">
                <a:solidFill>
                  <a:srgbClr val="272E67"/>
                </a:solidFill>
                <a:latin typeface="Roboto" panose="02000000000000000000" pitchFamily="2" charset="0"/>
                <a:ea typeface="Roboto" panose="02000000000000000000" pitchFamily="2" charset="0"/>
              </a:rPr>
              <a:t>.</a:t>
            </a:r>
            <a:endParaRPr lang="en-US" sz="2400" b="0" i="0" dirty="0">
              <a:solidFill>
                <a:srgbClr val="000000"/>
              </a:solidFill>
              <a:effectLst/>
              <a:latin typeface="Roboto" panose="02000000000000000000" pitchFamily="2" charset="0"/>
              <a:ea typeface="Roboto" panose="02000000000000000000" pitchFamily="2" charset="0"/>
            </a:endParaRPr>
          </a:p>
        </p:txBody>
      </p:sp>
      <p:sp>
        <p:nvSpPr>
          <p:cNvPr id="11" name="Rectangle 1">
            <a:extLst>
              <a:ext uri="{FF2B5EF4-FFF2-40B4-BE49-F238E27FC236}">
                <a16:creationId xmlns:a16="http://schemas.microsoft.com/office/drawing/2014/main" id="{D922BE1A-32D4-4572-A8AC-63F160F1D7B5}"/>
              </a:ext>
            </a:extLst>
          </p:cNvPr>
          <p:cNvSpPr>
            <a:spLocks noChangeArrowheads="1"/>
          </p:cNvSpPr>
          <p:nvPr/>
        </p:nvSpPr>
        <p:spPr bwMode="auto">
          <a:xfrm>
            <a:off x="-9712" y="-19280"/>
            <a:ext cx="10703112" cy="623290"/>
          </a:xfrm>
          <a:prstGeom prst="rect">
            <a:avLst/>
          </a:prstGeom>
          <a:solidFill>
            <a:srgbClr val="C4C8E7"/>
          </a:solidFill>
          <a:ln>
            <a:noFill/>
          </a:ln>
        </p:spPr>
        <p:txBody>
          <a:bodyPr/>
          <a:lstStyle>
            <a:lvl1pPr eaLnBrk="0" hangingPunct="0">
              <a:defRPr b="1">
                <a:solidFill>
                  <a:schemeClr val="tx1"/>
                </a:solidFill>
                <a:latin typeface="Arial" charset="0"/>
                <a:ea typeface="MS PGothic" pitchFamily="34" charset="-128"/>
              </a:defRPr>
            </a:lvl1pPr>
            <a:lvl2pPr marL="742950" indent="-285750" eaLnBrk="0" hangingPunct="0">
              <a:defRPr b="1">
                <a:solidFill>
                  <a:schemeClr val="tx1"/>
                </a:solidFill>
                <a:latin typeface="Arial" charset="0"/>
                <a:ea typeface="MS PGothic" pitchFamily="34" charset="-128"/>
              </a:defRPr>
            </a:lvl2pPr>
            <a:lvl3pPr marL="1143000" indent="-228600" eaLnBrk="0" hangingPunct="0">
              <a:defRPr b="1">
                <a:solidFill>
                  <a:schemeClr val="tx1"/>
                </a:solidFill>
                <a:latin typeface="Arial" charset="0"/>
                <a:ea typeface="MS PGothic" pitchFamily="34" charset="-128"/>
              </a:defRPr>
            </a:lvl3pPr>
            <a:lvl4pPr marL="1600200" indent="-228600" eaLnBrk="0" hangingPunct="0">
              <a:defRPr b="1">
                <a:solidFill>
                  <a:schemeClr val="tx1"/>
                </a:solidFill>
                <a:latin typeface="Arial" charset="0"/>
                <a:ea typeface="MS PGothic" pitchFamily="34" charset="-128"/>
              </a:defRPr>
            </a:lvl4pPr>
            <a:lvl5pPr marL="2057400" indent="-228600" eaLnBrk="0" hangingPunct="0">
              <a:defRPr b="1">
                <a:solidFill>
                  <a:schemeClr val="tx1"/>
                </a:solidFill>
                <a:latin typeface="Arial" charset="0"/>
                <a:ea typeface="MS PGothic" pitchFamily="34" charset="-128"/>
              </a:defRPr>
            </a:lvl5pPr>
            <a:lvl6pPr marL="2514600" indent="-228600" eaLnBrk="0" fontAlgn="base" hangingPunct="0">
              <a:spcBef>
                <a:spcPct val="0"/>
              </a:spcBef>
              <a:spcAft>
                <a:spcPct val="0"/>
              </a:spcAft>
              <a:defRPr b="1">
                <a:solidFill>
                  <a:schemeClr val="tx1"/>
                </a:solidFill>
                <a:latin typeface="Arial" charset="0"/>
                <a:ea typeface="MS PGothic" pitchFamily="34" charset="-128"/>
              </a:defRPr>
            </a:lvl6pPr>
            <a:lvl7pPr marL="2971800" indent="-228600" eaLnBrk="0" fontAlgn="base" hangingPunct="0">
              <a:spcBef>
                <a:spcPct val="0"/>
              </a:spcBef>
              <a:spcAft>
                <a:spcPct val="0"/>
              </a:spcAft>
              <a:defRPr b="1">
                <a:solidFill>
                  <a:schemeClr val="tx1"/>
                </a:solidFill>
                <a:latin typeface="Arial" charset="0"/>
                <a:ea typeface="MS PGothic" pitchFamily="34" charset="-128"/>
              </a:defRPr>
            </a:lvl7pPr>
            <a:lvl8pPr marL="3429000" indent="-228600" eaLnBrk="0" fontAlgn="base" hangingPunct="0">
              <a:spcBef>
                <a:spcPct val="0"/>
              </a:spcBef>
              <a:spcAft>
                <a:spcPct val="0"/>
              </a:spcAft>
              <a:defRPr b="1">
                <a:solidFill>
                  <a:schemeClr val="tx1"/>
                </a:solidFill>
                <a:latin typeface="Arial" charset="0"/>
                <a:ea typeface="MS PGothic" pitchFamily="34" charset="-128"/>
              </a:defRPr>
            </a:lvl8pPr>
            <a:lvl9pPr marL="3886200" indent="-228600" eaLnBrk="0" fontAlgn="base" hangingPunct="0">
              <a:spcBef>
                <a:spcPct val="0"/>
              </a:spcBef>
              <a:spcAft>
                <a:spcPct val="0"/>
              </a:spcAft>
              <a:defRPr b="1">
                <a:solidFill>
                  <a:schemeClr val="tx1"/>
                </a:solidFill>
                <a:latin typeface="Arial" charset="0"/>
                <a:ea typeface="MS PGothic" pitchFamily="34" charset="-128"/>
              </a:defRPr>
            </a:lvl9pPr>
          </a:lstStyle>
          <a:p>
            <a:pPr eaLnBrk="1" hangingPunct="1">
              <a:defRPr/>
            </a:pPr>
            <a:endParaRPr lang="en-GB" altLang="en-US" sz="1985">
              <a:solidFill>
                <a:srgbClr val="026CB6"/>
              </a:solidFill>
            </a:endParaRPr>
          </a:p>
        </p:txBody>
      </p:sp>
      <p:sp>
        <p:nvSpPr>
          <p:cNvPr id="12" name="Rectangle 2">
            <a:extLst>
              <a:ext uri="{FF2B5EF4-FFF2-40B4-BE49-F238E27FC236}">
                <a16:creationId xmlns:a16="http://schemas.microsoft.com/office/drawing/2014/main" id="{A1568C99-E5A7-48B8-9D21-4B6A0408AFEC}"/>
              </a:ext>
            </a:extLst>
          </p:cNvPr>
          <p:cNvSpPr txBox="1">
            <a:spLocks noChangeArrowheads="1"/>
          </p:cNvSpPr>
          <p:nvPr/>
        </p:nvSpPr>
        <p:spPr>
          <a:xfrm>
            <a:off x="724959" y="-2275"/>
            <a:ext cx="9243483" cy="618345"/>
          </a:xfrm>
          <a:prstGeom prst="rect">
            <a:avLst/>
          </a:prstGeom>
        </p:spPr>
        <p:txBody>
          <a:bodyPr vert="horz" lIns="100838" tIns="50419" rIns="100838" bIns="50419"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eaLnBrk="0" fontAlgn="base" hangingPunct="0">
              <a:spcAft>
                <a:spcPct val="0"/>
              </a:spcAft>
              <a:tabLst>
                <a:tab pos="695026" algn="l"/>
              </a:tabLst>
              <a:defRPr/>
            </a:pPr>
            <a:r>
              <a:rPr lang="en-US" sz="2625" b="1" cap="all" dirty="0">
                <a:solidFill>
                  <a:srgbClr val="272E67"/>
                </a:solidFill>
                <a:latin typeface="Roboto Slab" panose="020B0604020202020204" charset="0"/>
                <a:ea typeface="Roboto Slab" panose="020B0604020202020204" charset="0"/>
                <a:cs typeface="Times New Roman" panose="02020603050405020304" pitchFamily="18" charset="0"/>
              </a:rPr>
              <a:t>Objectives of the </a:t>
            </a:r>
            <a:r>
              <a:rPr lang="en-US" sz="2625" b="1" cap="all" dirty="0" err="1">
                <a:solidFill>
                  <a:srgbClr val="272E67"/>
                </a:solidFill>
                <a:latin typeface="Roboto Slab" panose="020B0604020202020204" charset="0"/>
                <a:ea typeface="Roboto Slab" panose="020B0604020202020204" charset="0"/>
                <a:cs typeface="Times New Roman" panose="02020603050405020304" pitchFamily="18" charset="0"/>
              </a:rPr>
              <a:t>iasc</a:t>
            </a:r>
            <a:endParaRPr lang="en-US" sz="2625" b="1" cap="all" dirty="0">
              <a:solidFill>
                <a:srgbClr val="272E67"/>
              </a:solidFill>
              <a:latin typeface="Roboto Slab" panose="020B0604020202020204" charset="0"/>
              <a:ea typeface="Roboto Slab" panose="020B0604020202020204" charset="0"/>
              <a:cs typeface="Times New Roman" panose="02020603050405020304" pitchFamily="18" charset="0"/>
            </a:endParaRPr>
          </a:p>
        </p:txBody>
      </p:sp>
      <p:sp>
        <p:nvSpPr>
          <p:cNvPr id="10" name="Slide Number Placeholder 4"/>
          <p:cNvSpPr>
            <a:spLocks noGrp="1"/>
          </p:cNvSpPr>
          <p:nvPr>
            <p:ph type="sldNum" sz="quarter" idx="12"/>
          </p:nvPr>
        </p:nvSpPr>
        <p:spPr>
          <a:xfrm>
            <a:off x="9212157" y="7031560"/>
            <a:ext cx="1008380" cy="402652"/>
          </a:xfrm>
        </p:spPr>
        <p:txBody>
          <a:bodyPr anchor="b"/>
          <a:lstStyle/>
          <a:p>
            <a:r>
              <a:rPr lang="en-US" sz="1306" dirty="0">
                <a:solidFill>
                  <a:srgbClr val="272E67"/>
                </a:solidFill>
                <a:latin typeface="Arial" panose="020B0604020202020204" pitchFamily="34" charset="0"/>
                <a:ea typeface="Times New Roman" panose="02020603050405020304" pitchFamily="18" charset="0"/>
                <a:cs typeface="Arial" panose="020B0604020202020204" pitchFamily="34" charset="0"/>
              </a:rPr>
              <a:t>page </a:t>
            </a:r>
            <a:fld id="{001E8751-2270-4FD5-BB5B-D09FDF3FC834}" type="slidenum">
              <a:rPr lang="en-GB" sz="1306">
                <a:solidFill>
                  <a:srgbClr val="272E67"/>
                </a:solidFill>
                <a:latin typeface="Arial" panose="020B0604020202020204" pitchFamily="34" charset="0"/>
                <a:ea typeface="Times New Roman" panose="02020603050405020304" pitchFamily="18" charset="0"/>
                <a:cs typeface="Arial" panose="020B0604020202020204" pitchFamily="34" charset="0"/>
              </a:rPr>
              <a:t>4</a:t>
            </a:fld>
            <a:endParaRPr lang="en-GB" sz="1306" dirty="0">
              <a:solidFill>
                <a:srgbClr val="272E67"/>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896" y="7094952"/>
            <a:ext cx="1834024" cy="275870"/>
          </a:xfrm>
          <a:prstGeom prst="rect">
            <a:avLst/>
          </a:prstGeom>
        </p:spPr>
      </p:pic>
    </p:spTree>
    <p:extLst>
      <p:ext uri="{BB962C8B-B14F-4D97-AF65-F5344CB8AC3E}">
        <p14:creationId xmlns:p14="http://schemas.microsoft.com/office/powerpoint/2010/main" val="554154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857D10-643A-3F0F-EED8-133292E1F202}"/>
              </a:ext>
            </a:extLst>
          </p:cNvPr>
          <p:cNvPicPr>
            <a:picLocks noChangeAspect="1"/>
          </p:cNvPicPr>
          <p:nvPr/>
        </p:nvPicPr>
        <p:blipFill>
          <a:blip r:embed="rId3"/>
          <a:stretch>
            <a:fillRect/>
          </a:stretch>
        </p:blipFill>
        <p:spPr>
          <a:xfrm>
            <a:off x="472863" y="68037"/>
            <a:ext cx="10106025" cy="7038975"/>
          </a:xfrm>
          <a:prstGeom prst="rect">
            <a:avLst/>
          </a:prstGeom>
        </p:spPr>
      </p:pic>
      <p:sp>
        <p:nvSpPr>
          <p:cNvPr id="5" name="Slide Number Placeholder 4">
            <a:extLst>
              <a:ext uri="{FF2B5EF4-FFF2-40B4-BE49-F238E27FC236}">
                <a16:creationId xmlns:a16="http://schemas.microsoft.com/office/drawing/2014/main" id="{2B1CE967-4BD2-491F-8602-5166CDAB1425}"/>
              </a:ext>
            </a:extLst>
          </p:cNvPr>
          <p:cNvSpPr>
            <a:spLocks noGrp="1"/>
          </p:cNvSpPr>
          <p:nvPr>
            <p:ph type="sldNum" sz="quarter" idx="12"/>
          </p:nvPr>
        </p:nvSpPr>
        <p:spPr/>
        <p:txBody>
          <a:bodyPr/>
          <a:lstStyle/>
          <a:p>
            <a:endParaRPr lang="en-GB" dirty="0"/>
          </a:p>
        </p:txBody>
      </p:sp>
      <p:sp>
        <p:nvSpPr>
          <p:cNvPr id="6" name="Title 5">
            <a:extLst>
              <a:ext uri="{FF2B5EF4-FFF2-40B4-BE49-F238E27FC236}">
                <a16:creationId xmlns:a16="http://schemas.microsoft.com/office/drawing/2014/main" id="{8B0FD32B-EB38-408D-8D4F-744872144BDD}"/>
              </a:ext>
            </a:extLst>
          </p:cNvPr>
          <p:cNvSpPr>
            <a:spLocks noGrp="1"/>
          </p:cNvSpPr>
          <p:nvPr>
            <p:ph type="title"/>
          </p:nvPr>
        </p:nvSpPr>
        <p:spPr/>
        <p:txBody>
          <a:bodyPr/>
          <a:lstStyle/>
          <a:p>
            <a:endParaRPr lang="en-US" dirty="0"/>
          </a:p>
        </p:txBody>
      </p:sp>
      <p:sp>
        <p:nvSpPr>
          <p:cNvPr id="17" name="Rectangle 1">
            <a:extLst>
              <a:ext uri="{FF2B5EF4-FFF2-40B4-BE49-F238E27FC236}">
                <a16:creationId xmlns:a16="http://schemas.microsoft.com/office/drawing/2014/main" id="{7020ECF1-710B-4FA4-B87C-E93919F6999B}"/>
              </a:ext>
            </a:extLst>
          </p:cNvPr>
          <p:cNvSpPr>
            <a:spLocks noChangeArrowheads="1"/>
          </p:cNvSpPr>
          <p:nvPr/>
        </p:nvSpPr>
        <p:spPr bwMode="auto">
          <a:xfrm>
            <a:off x="-9712" y="-19280"/>
            <a:ext cx="10703112" cy="623290"/>
          </a:xfrm>
          <a:prstGeom prst="rect">
            <a:avLst/>
          </a:prstGeom>
          <a:solidFill>
            <a:srgbClr val="C4C8E7"/>
          </a:solidFill>
          <a:ln>
            <a:noFill/>
          </a:ln>
        </p:spPr>
        <p:txBody>
          <a:bodyPr/>
          <a:lstStyle>
            <a:lvl1pPr eaLnBrk="0" hangingPunct="0">
              <a:defRPr b="1">
                <a:solidFill>
                  <a:schemeClr val="tx1"/>
                </a:solidFill>
                <a:latin typeface="Arial" charset="0"/>
                <a:ea typeface="MS PGothic" pitchFamily="34" charset="-128"/>
              </a:defRPr>
            </a:lvl1pPr>
            <a:lvl2pPr marL="742950" indent="-285750" eaLnBrk="0" hangingPunct="0">
              <a:defRPr b="1">
                <a:solidFill>
                  <a:schemeClr val="tx1"/>
                </a:solidFill>
                <a:latin typeface="Arial" charset="0"/>
                <a:ea typeface="MS PGothic" pitchFamily="34" charset="-128"/>
              </a:defRPr>
            </a:lvl2pPr>
            <a:lvl3pPr marL="1143000" indent="-228600" eaLnBrk="0" hangingPunct="0">
              <a:defRPr b="1">
                <a:solidFill>
                  <a:schemeClr val="tx1"/>
                </a:solidFill>
                <a:latin typeface="Arial" charset="0"/>
                <a:ea typeface="MS PGothic" pitchFamily="34" charset="-128"/>
              </a:defRPr>
            </a:lvl3pPr>
            <a:lvl4pPr marL="1600200" indent="-228600" eaLnBrk="0" hangingPunct="0">
              <a:defRPr b="1">
                <a:solidFill>
                  <a:schemeClr val="tx1"/>
                </a:solidFill>
                <a:latin typeface="Arial" charset="0"/>
                <a:ea typeface="MS PGothic" pitchFamily="34" charset="-128"/>
              </a:defRPr>
            </a:lvl4pPr>
            <a:lvl5pPr marL="2057400" indent="-228600" eaLnBrk="0" hangingPunct="0">
              <a:defRPr b="1">
                <a:solidFill>
                  <a:schemeClr val="tx1"/>
                </a:solidFill>
                <a:latin typeface="Arial" charset="0"/>
                <a:ea typeface="MS PGothic" pitchFamily="34" charset="-128"/>
              </a:defRPr>
            </a:lvl5pPr>
            <a:lvl6pPr marL="2514600" indent="-228600" eaLnBrk="0" fontAlgn="base" hangingPunct="0">
              <a:spcBef>
                <a:spcPct val="0"/>
              </a:spcBef>
              <a:spcAft>
                <a:spcPct val="0"/>
              </a:spcAft>
              <a:defRPr b="1">
                <a:solidFill>
                  <a:schemeClr val="tx1"/>
                </a:solidFill>
                <a:latin typeface="Arial" charset="0"/>
                <a:ea typeface="MS PGothic" pitchFamily="34" charset="-128"/>
              </a:defRPr>
            </a:lvl6pPr>
            <a:lvl7pPr marL="2971800" indent="-228600" eaLnBrk="0" fontAlgn="base" hangingPunct="0">
              <a:spcBef>
                <a:spcPct val="0"/>
              </a:spcBef>
              <a:spcAft>
                <a:spcPct val="0"/>
              </a:spcAft>
              <a:defRPr b="1">
                <a:solidFill>
                  <a:schemeClr val="tx1"/>
                </a:solidFill>
                <a:latin typeface="Arial" charset="0"/>
                <a:ea typeface="MS PGothic" pitchFamily="34" charset="-128"/>
              </a:defRPr>
            </a:lvl7pPr>
            <a:lvl8pPr marL="3429000" indent="-228600" eaLnBrk="0" fontAlgn="base" hangingPunct="0">
              <a:spcBef>
                <a:spcPct val="0"/>
              </a:spcBef>
              <a:spcAft>
                <a:spcPct val="0"/>
              </a:spcAft>
              <a:defRPr b="1">
                <a:solidFill>
                  <a:schemeClr val="tx1"/>
                </a:solidFill>
                <a:latin typeface="Arial" charset="0"/>
                <a:ea typeface="MS PGothic" pitchFamily="34" charset="-128"/>
              </a:defRPr>
            </a:lvl8pPr>
            <a:lvl9pPr marL="3886200" indent="-228600" eaLnBrk="0" fontAlgn="base" hangingPunct="0">
              <a:spcBef>
                <a:spcPct val="0"/>
              </a:spcBef>
              <a:spcAft>
                <a:spcPct val="0"/>
              </a:spcAft>
              <a:defRPr b="1">
                <a:solidFill>
                  <a:schemeClr val="tx1"/>
                </a:solidFill>
                <a:latin typeface="Arial" charset="0"/>
                <a:ea typeface="MS PGothic" pitchFamily="34" charset="-128"/>
              </a:defRPr>
            </a:lvl9pPr>
          </a:lstStyle>
          <a:p>
            <a:pPr eaLnBrk="1" hangingPunct="1">
              <a:defRPr/>
            </a:pPr>
            <a:endParaRPr lang="en-GB" altLang="en-US" sz="1985">
              <a:solidFill>
                <a:srgbClr val="026CB6"/>
              </a:solidFill>
            </a:endParaRPr>
          </a:p>
        </p:txBody>
      </p:sp>
      <p:sp>
        <p:nvSpPr>
          <p:cNvPr id="18" name="Rectangle 2">
            <a:extLst>
              <a:ext uri="{FF2B5EF4-FFF2-40B4-BE49-F238E27FC236}">
                <a16:creationId xmlns:a16="http://schemas.microsoft.com/office/drawing/2014/main" id="{1A9B0C70-854E-4061-BF30-EBD9A9BB9361}"/>
              </a:ext>
            </a:extLst>
          </p:cNvPr>
          <p:cNvSpPr txBox="1">
            <a:spLocks noChangeArrowheads="1"/>
          </p:cNvSpPr>
          <p:nvPr/>
        </p:nvSpPr>
        <p:spPr>
          <a:xfrm>
            <a:off x="724959" y="-2275"/>
            <a:ext cx="9243483" cy="618345"/>
          </a:xfrm>
          <a:prstGeom prst="rect">
            <a:avLst/>
          </a:prstGeom>
        </p:spPr>
        <p:txBody>
          <a:bodyPr vert="horz" lIns="100838" tIns="50419" rIns="100838" bIns="50419"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eaLnBrk="0" fontAlgn="base" hangingPunct="0">
              <a:spcAft>
                <a:spcPct val="0"/>
              </a:spcAft>
              <a:tabLst>
                <a:tab pos="695026" algn="l"/>
              </a:tabLst>
              <a:defRPr/>
            </a:pPr>
            <a:r>
              <a:rPr lang="en-US" sz="2625" b="1" cap="all" dirty="0" err="1">
                <a:solidFill>
                  <a:srgbClr val="272E67"/>
                </a:solidFill>
                <a:latin typeface="Roboto Slab" panose="020B0604020202020204" charset="0"/>
                <a:ea typeface="Roboto Slab" panose="020B0604020202020204" charset="0"/>
                <a:cs typeface="Times New Roman" panose="02020603050405020304" pitchFamily="18" charset="0"/>
              </a:rPr>
              <a:t>Iasc</a:t>
            </a:r>
            <a:r>
              <a:rPr lang="en-US" sz="2625" b="1" cap="all" dirty="0">
                <a:solidFill>
                  <a:srgbClr val="272E67"/>
                </a:solidFill>
                <a:latin typeface="Roboto Slab" panose="020B0604020202020204" charset="0"/>
                <a:ea typeface="Roboto Slab" panose="020B0604020202020204" charset="0"/>
                <a:cs typeface="Times New Roman" panose="02020603050405020304" pitchFamily="18" charset="0"/>
              </a:rPr>
              <a:t> organigram</a:t>
            </a:r>
          </a:p>
        </p:txBody>
      </p:sp>
      <p:pic>
        <p:nvPicPr>
          <p:cNvPr id="4" name="Image 27">
            <a:extLst>
              <a:ext uri="{FF2B5EF4-FFF2-40B4-BE49-F238E27FC236}">
                <a16:creationId xmlns:a16="http://schemas.microsoft.com/office/drawing/2014/main" id="{3F4B5806-D265-4355-A402-B8111D6ADA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896" y="7094952"/>
            <a:ext cx="1834024" cy="275870"/>
          </a:xfrm>
          <a:prstGeom prst="rect">
            <a:avLst/>
          </a:prstGeom>
        </p:spPr>
      </p:pic>
      <p:sp>
        <p:nvSpPr>
          <p:cNvPr id="9" name="Slide Number Placeholder 4">
            <a:extLst>
              <a:ext uri="{FF2B5EF4-FFF2-40B4-BE49-F238E27FC236}">
                <a16:creationId xmlns:a16="http://schemas.microsoft.com/office/drawing/2014/main" id="{112B7D9C-40C5-41A7-A2C7-CF61817ED413}"/>
              </a:ext>
            </a:extLst>
          </p:cNvPr>
          <p:cNvSpPr txBox="1">
            <a:spLocks/>
          </p:cNvSpPr>
          <p:nvPr/>
        </p:nvSpPr>
        <p:spPr>
          <a:xfrm>
            <a:off x="9212157" y="7031560"/>
            <a:ext cx="1008380" cy="402652"/>
          </a:xfrm>
        </p:spPr>
        <p:txBody>
          <a:bodyPr anchor="b"/>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r>
              <a:rPr lang="en-US" sz="1306">
                <a:solidFill>
                  <a:srgbClr val="272E67"/>
                </a:solidFill>
                <a:latin typeface="Arial" panose="020B0604020202020204" pitchFamily="34" charset="0"/>
                <a:ea typeface="Times New Roman" panose="02020603050405020304" pitchFamily="18" charset="0"/>
                <a:cs typeface="Arial" panose="020B0604020202020204" pitchFamily="34" charset="0"/>
              </a:rPr>
              <a:t>page </a:t>
            </a:r>
            <a:fld id="{001E8751-2270-4FD5-BB5B-D09FDF3FC834}" type="slidenum">
              <a:rPr lang="en-GB" sz="1306" smtClean="0">
                <a:solidFill>
                  <a:srgbClr val="272E67"/>
                </a:solidFill>
                <a:latin typeface="Arial" panose="020B0604020202020204" pitchFamily="34" charset="0"/>
                <a:ea typeface="Times New Roman" panose="02020603050405020304" pitchFamily="18" charset="0"/>
                <a:cs typeface="Arial" panose="020B0604020202020204" pitchFamily="34" charset="0"/>
              </a:rPr>
              <a:pPr/>
              <a:t>5</a:t>
            </a:fld>
            <a:endParaRPr lang="en-GB" sz="1306" dirty="0">
              <a:solidFill>
                <a:srgbClr val="272E67"/>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72544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a:extLst>
              <a:ext uri="{FF2B5EF4-FFF2-40B4-BE49-F238E27FC236}">
                <a16:creationId xmlns:a16="http://schemas.microsoft.com/office/drawing/2014/main" id="{A287DD1A-7A1E-4206-8BE2-4EF67962B480}"/>
              </a:ext>
            </a:extLst>
          </p:cNvPr>
          <p:cNvSpPr>
            <a:spLocks noChangeArrowheads="1"/>
          </p:cNvSpPr>
          <p:nvPr/>
        </p:nvSpPr>
        <p:spPr bwMode="auto">
          <a:xfrm>
            <a:off x="2755900" y="-486470"/>
            <a:ext cx="5638800" cy="1090479"/>
          </a:xfrm>
          <a:prstGeom prst="rect">
            <a:avLst/>
          </a:prstGeom>
          <a:solidFill>
            <a:schemeClr val="bg1"/>
          </a:solidFill>
          <a:ln>
            <a:noFill/>
          </a:ln>
        </p:spPr>
        <p:txBody>
          <a:bodyPr/>
          <a:lstStyle>
            <a:lvl1pPr eaLnBrk="0" hangingPunct="0">
              <a:defRPr b="1">
                <a:solidFill>
                  <a:schemeClr val="tx1"/>
                </a:solidFill>
                <a:latin typeface="Arial" charset="0"/>
                <a:ea typeface="MS PGothic" pitchFamily="34" charset="-128"/>
              </a:defRPr>
            </a:lvl1pPr>
            <a:lvl2pPr marL="742950" indent="-285750" eaLnBrk="0" hangingPunct="0">
              <a:defRPr b="1">
                <a:solidFill>
                  <a:schemeClr val="tx1"/>
                </a:solidFill>
                <a:latin typeface="Arial" charset="0"/>
                <a:ea typeface="MS PGothic" pitchFamily="34" charset="-128"/>
              </a:defRPr>
            </a:lvl2pPr>
            <a:lvl3pPr marL="1143000" indent="-228600" eaLnBrk="0" hangingPunct="0">
              <a:defRPr b="1">
                <a:solidFill>
                  <a:schemeClr val="tx1"/>
                </a:solidFill>
                <a:latin typeface="Arial" charset="0"/>
                <a:ea typeface="MS PGothic" pitchFamily="34" charset="-128"/>
              </a:defRPr>
            </a:lvl3pPr>
            <a:lvl4pPr marL="1600200" indent="-228600" eaLnBrk="0" hangingPunct="0">
              <a:defRPr b="1">
                <a:solidFill>
                  <a:schemeClr val="tx1"/>
                </a:solidFill>
                <a:latin typeface="Arial" charset="0"/>
                <a:ea typeface="MS PGothic" pitchFamily="34" charset="-128"/>
              </a:defRPr>
            </a:lvl4pPr>
            <a:lvl5pPr marL="2057400" indent="-228600" eaLnBrk="0" hangingPunct="0">
              <a:defRPr b="1">
                <a:solidFill>
                  <a:schemeClr val="tx1"/>
                </a:solidFill>
                <a:latin typeface="Arial" charset="0"/>
                <a:ea typeface="MS PGothic" pitchFamily="34" charset="-128"/>
              </a:defRPr>
            </a:lvl5pPr>
            <a:lvl6pPr marL="2514600" indent="-228600" eaLnBrk="0" fontAlgn="base" hangingPunct="0">
              <a:spcBef>
                <a:spcPct val="0"/>
              </a:spcBef>
              <a:spcAft>
                <a:spcPct val="0"/>
              </a:spcAft>
              <a:defRPr b="1">
                <a:solidFill>
                  <a:schemeClr val="tx1"/>
                </a:solidFill>
                <a:latin typeface="Arial" charset="0"/>
                <a:ea typeface="MS PGothic" pitchFamily="34" charset="-128"/>
              </a:defRPr>
            </a:lvl6pPr>
            <a:lvl7pPr marL="2971800" indent="-228600" eaLnBrk="0" fontAlgn="base" hangingPunct="0">
              <a:spcBef>
                <a:spcPct val="0"/>
              </a:spcBef>
              <a:spcAft>
                <a:spcPct val="0"/>
              </a:spcAft>
              <a:defRPr b="1">
                <a:solidFill>
                  <a:schemeClr val="tx1"/>
                </a:solidFill>
                <a:latin typeface="Arial" charset="0"/>
                <a:ea typeface="MS PGothic" pitchFamily="34" charset="-128"/>
              </a:defRPr>
            </a:lvl7pPr>
            <a:lvl8pPr marL="3429000" indent="-228600" eaLnBrk="0" fontAlgn="base" hangingPunct="0">
              <a:spcBef>
                <a:spcPct val="0"/>
              </a:spcBef>
              <a:spcAft>
                <a:spcPct val="0"/>
              </a:spcAft>
              <a:defRPr b="1">
                <a:solidFill>
                  <a:schemeClr val="tx1"/>
                </a:solidFill>
                <a:latin typeface="Arial" charset="0"/>
                <a:ea typeface="MS PGothic" pitchFamily="34" charset="-128"/>
              </a:defRPr>
            </a:lvl8pPr>
            <a:lvl9pPr marL="3886200" indent="-228600" eaLnBrk="0" fontAlgn="base" hangingPunct="0">
              <a:spcBef>
                <a:spcPct val="0"/>
              </a:spcBef>
              <a:spcAft>
                <a:spcPct val="0"/>
              </a:spcAft>
              <a:defRPr b="1">
                <a:solidFill>
                  <a:schemeClr val="tx1"/>
                </a:solidFill>
                <a:latin typeface="Arial" charset="0"/>
                <a:ea typeface="MS PGothic" pitchFamily="34" charset="-128"/>
              </a:defRPr>
            </a:lvl9pPr>
          </a:lstStyle>
          <a:p>
            <a:pPr eaLnBrk="1" hangingPunct="1">
              <a:defRPr/>
            </a:pPr>
            <a:endParaRPr lang="en-GB" altLang="en-US" sz="1985" dirty="0">
              <a:solidFill>
                <a:srgbClr val="026CB6"/>
              </a:solidFill>
            </a:endParaRPr>
          </a:p>
        </p:txBody>
      </p:sp>
      <p:sp>
        <p:nvSpPr>
          <p:cNvPr id="5" name="Slide Number Placeholder 4">
            <a:extLst>
              <a:ext uri="{FF2B5EF4-FFF2-40B4-BE49-F238E27FC236}">
                <a16:creationId xmlns:a16="http://schemas.microsoft.com/office/drawing/2014/main" id="{2B1CE967-4BD2-491F-8602-5166CDAB1425}"/>
              </a:ext>
            </a:extLst>
          </p:cNvPr>
          <p:cNvSpPr>
            <a:spLocks noGrp="1"/>
          </p:cNvSpPr>
          <p:nvPr>
            <p:ph type="sldNum" sz="quarter" idx="12"/>
          </p:nvPr>
        </p:nvSpPr>
        <p:spPr/>
        <p:txBody>
          <a:bodyPr/>
          <a:lstStyle/>
          <a:p>
            <a:endParaRPr lang="en-GB" dirty="0"/>
          </a:p>
        </p:txBody>
      </p:sp>
      <p:sp>
        <p:nvSpPr>
          <p:cNvPr id="8" name="Title 7">
            <a:extLst>
              <a:ext uri="{FF2B5EF4-FFF2-40B4-BE49-F238E27FC236}">
                <a16:creationId xmlns:a16="http://schemas.microsoft.com/office/drawing/2014/main" id="{B9234ECF-C718-4575-A0B5-0183F588B958}"/>
              </a:ext>
            </a:extLst>
          </p:cNvPr>
          <p:cNvSpPr>
            <a:spLocks noGrp="1"/>
          </p:cNvSpPr>
          <p:nvPr>
            <p:ph type="title"/>
          </p:nvPr>
        </p:nvSpPr>
        <p:spPr/>
        <p:txBody>
          <a:bodyPr/>
          <a:lstStyle/>
          <a:p>
            <a:endParaRPr lang="en-US" dirty="0"/>
          </a:p>
        </p:txBody>
      </p:sp>
      <p:sp>
        <p:nvSpPr>
          <p:cNvPr id="16" name="Rectangle 1">
            <a:extLst>
              <a:ext uri="{FF2B5EF4-FFF2-40B4-BE49-F238E27FC236}">
                <a16:creationId xmlns:a16="http://schemas.microsoft.com/office/drawing/2014/main" id="{C014399A-BCC0-4C86-A2CE-580058F9153C}"/>
              </a:ext>
            </a:extLst>
          </p:cNvPr>
          <p:cNvSpPr>
            <a:spLocks noChangeArrowheads="1"/>
          </p:cNvSpPr>
          <p:nvPr/>
        </p:nvSpPr>
        <p:spPr bwMode="auto">
          <a:xfrm>
            <a:off x="-9712" y="-19280"/>
            <a:ext cx="10703112" cy="623290"/>
          </a:xfrm>
          <a:prstGeom prst="rect">
            <a:avLst/>
          </a:prstGeom>
          <a:solidFill>
            <a:srgbClr val="C4C8E7"/>
          </a:solidFill>
          <a:ln>
            <a:noFill/>
          </a:ln>
        </p:spPr>
        <p:txBody>
          <a:bodyPr/>
          <a:lstStyle>
            <a:lvl1pPr eaLnBrk="0" hangingPunct="0">
              <a:defRPr b="1">
                <a:solidFill>
                  <a:schemeClr val="tx1"/>
                </a:solidFill>
                <a:latin typeface="Arial" charset="0"/>
                <a:ea typeface="MS PGothic" pitchFamily="34" charset="-128"/>
              </a:defRPr>
            </a:lvl1pPr>
            <a:lvl2pPr marL="742950" indent="-285750" eaLnBrk="0" hangingPunct="0">
              <a:defRPr b="1">
                <a:solidFill>
                  <a:schemeClr val="tx1"/>
                </a:solidFill>
                <a:latin typeface="Arial" charset="0"/>
                <a:ea typeface="MS PGothic" pitchFamily="34" charset="-128"/>
              </a:defRPr>
            </a:lvl2pPr>
            <a:lvl3pPr marL="1143000" indent="-228600" eaLnBrk="0" hangingPunct="0">
              <a:defRPr b="1">
                <a:solidFill>
                  <a:schemeClr val="tx1"/>
                </a:solidFill>
                <a:latin typeface="Arial" charset="0"/>
                <a:ea typeface="MS PGothic" pitchFamily="34" charset="-128"/>
              </a:defRPr>
            </a:lvl3pPr>
            <a:lvl4pPr marL="1600200" indent="-228600" eaLnBrk="0" hangingPunct="0">
              <a:defRPr b="1">
                <a:solidFill>
                  <a:schemeClr val="tx1"/>
                </a:solidFill>
                <a:latin typeface="Arial" charset="0"/>
                <a:ea typeface="MS PGothic" pitchFamily="34" charset="-128"/>
              </a:defRPr>
            </a:lvl4pPr>
            <a:lvl5pPr marL="2057400" indent="-228600" eaLnBrk="0" hangingPunct="0">
              <a:defRPr b="1">
                <a:solidFill>
                  <a:schemeClr val="tx1"/>
                </a:solidFill>
                <a:latin typeface="Arial" charset="0"/>
                <a:ea typeface="MS PGothic" pitchFamily="34" charset="-128"/>
              </a:defRPr>
            </a:lvl5pPr>
            <a:lvl6pPr marL="2514600" indent="-228600" eaLnBrk="0" fontAlgn="base" hangingPunct="0">
              <a:spcBef>
                <a:spcPct val="0"/>
              </a:spcBef>
              <a:spcAft>
                <a:spcPct val="0"/>
              </a:spcAft>
              <a:defRPr b="1">
                <a:solidFill>
                  <a:schemeClr val="tx1"/>
                </a:solidFill>
                <a:latin typeface="Arial" charset="0"/>
                <a:ea typeface="MS PGothic" pitchFamily="34" charset="-128"/>
              </a:defRPr>
            </a:lvl6pPr>
            <a:lvl7pPr marL="2971800" indent="-228600" eaLnBrk="0" fontAlgn="base" hangingPunct="0">
              <a:spcBef>
                <a:spcPct val="0"/>
              </a:spcBef>
              <a:spcAft>
                <a:spcPct val="0"/>
              </a:spcAft>
              <a:defRPr b="1">
                <a:solidFill>
                  <a:schemeClr val="tx1"/>
                </a:solidFill>
                <a:latin typeface="Arial" charset="0"/>
                <a:ea typeface="MS PGothic" pitchFamily="34" charset="-128"/>
              </a:defRPr>
            </a:lvl7pPr>
            <a:lvl8pPr marL="3429000" indent="-228600" eaLnBrk="0" fontAlgn="base" hangingPunct="0">
              <a:spcBef>
                <a:spcPct val="0"/>
              </a:spcBef>
              <a:spcAft>
                <a:spcPct val="0"/>
              </a:spcAft>
              <a:defRPr b="1">
                <a:solidFill>
                  <a:schemeClr val="tx1"/>
                </a:solidFill>
                <a:latin typeface="Arial" charset="0"/>
                <a:ea typeface="MS PGothic" pitchFamily="34" charset="-128"/>
              </a:defRPr>
            </a:lvl8pPr>
            <a:lvl9pPr marL="3886200" indent="-228600" eaLnBrk="0" fontAlgn="base" hangingPunct="0">
              <a:spcBef>
                <a:spcPct val="0"/>
              </a:spcBef>
              <a:spcAft>
                <a:spcPct val="0"/>
              </a:spcAft>
              <a:defRPr b="1">
                <a:solidFill>
                  <a:schemeClr val="tx1"/>
                </a:solidFill>
                <a:latin typeface="Arial" charset="0"/>
                <a:ea typeface="MS PGothic" pitchFamily="34" charset="-128"/>
              </a:defRPr>
            </a:lvl9pPr>
          </a:lstStyle>
          <a:p>
            <a:pPr eaLnBrk="1" hangingPunct="1">
              <a:defRPr/>
            </a:pPr>
            <a:endParaRPr lang="en-GB" altLang="en-US" sz="1985">
              <a:solidFill>
                <a:srgbClr val="026CB6"/>
              </a:solidFill>
            </a:endParaRPr>
          </a:p>
        </p:txBody>
      </p:sp>
      <p:sp>
        <p:nvSpPr>
          <p:cNvPr id="17" name="Rectangle 2">
            <a:extLst>
              <a:ext uri="{FF2B5EF4-FFF2-40B4-BE49-F238E27FC236}">
                <a16:creationId xmlns:a16="http://schemas.microsoft.com/office/drawing/2014/main" id="{E230390B-92A9-41B2-986C-77B91FDC5497}"/>
              </a:ext>
            </a:extLst>
          </p:cNvPr>
          <p:cNvSpPr txBox="1">
            <a:spLocks noChangeArrowheads="1"/>
          </p:cNvSpPr>
          <p:nvPr/>
        </p:nvSpPr>
        <p:spPr>
          <a:xfrm>
            <a:off x="724959" y="-2275"/>
            <a:ext cx="9243483" cy="618345"/>
          </a:xfrm>
          <a:prstGeom prst="rect">
            <a:avLst/>
          </a:prstGeom>
        </p:spPr>
        <p:txBody>
          <a:bodyPr vert="horz" lIns="100838" tIns="50419" rIns="100838" bIns="50419"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eaLnBrk="0" fontAlgn="base" hangingPunct="0">
              <a:spcAft>
                <a:spcPct val="0"/>
              </a:spcAft>
              <a:tabLst>
                <a:tab pos="695026" algn="l"/>
              </a:tabLst>
              <a:defRPr/>
            </a:pPr>
            <a:r>
              <a:rPr lang="en-US" sz="2625" b="1" cap="all" dirty="0">
                <a:solidFill>
                  <a:srgbClr val="272E67"/>
                </a:solidFill>
                <a:latin typeface="Roboto Slab" panose="020B0604020202020204" charset="0"/>
                <a:ea typeface="Roboto Slab" panose="020B0604020202020204" charset="0"/>
                <a:cs typeface="Times New Roman" panose="02020603050405020304" pitchFamily="18" charset="0"/>
              </a:rPr>
              <a:t>IASC Strategic priorities 2022-2024</a:t>
            </a:r>
          </a:p>
        </p:txBody>
      </p:sp>
      <p:pic>
        <p:nvPicPr>
          <p:cNvPr id="4" name="Image 27">
            <a:extLst>
              <a:ext uri="{FF2B5EF4-FFF2-40B4-BE49-F238E27FC236}">
                <a16:creationId xmlns:a16="http://schemas.microsoft.com/office/drawing/2014/main" id="{3F4B5806-D265-4355-A402-B8111D6ADA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896" y="7094952"/>
            <a:ext cx="1834024" cy="275870"/>
          </a:xfrm>
          <a:prstGeom prst="rect">
            <a:avLst/>
          </a:prstGeom>
        </p:spPr>
      </p:pic>
      <p:sp>
        <p:nvSpPr>
          <p:cNvPr id="11" name="Slide Number Placeholder 4">
            <a:extLst>
              <a:ext uri="{FF2B5EF4-FFF2-40B4-BE49-F238E27FC236}">
                <a16:creationId xmlns:a16="http://schemas.microsoft.com/office/drawing/2014/main" id="{4CE86A17-9341-40D9-AF52-D75F623253FF}"/>
              </a:ext>
            </a:extLst>
          </p:cNvPr>
          <p:cNvSpPr txBox="1">
            <a:spLocks/>
          </p:cNvSpPr>
          <p:nvPr/>
        </p:nvSpPr>
        <p:spPr>
          <a:xfrm>
            <a:off x="9212157" y="7031560"/>
            <a:ext cx="1008380" cy="402652"/>
          </a:xfrm>
        </p:spPr>
        <p:txBody>
          <a:bodyPr anchor="b"/>
          <a:ls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a:lstStyle>
          <a:p>
            <a:r>
              <a:rPr lang="en-US" sz="1306" dirty="0">
                <a:solidFill>
                  <a:srgbClr val="272E67"/>
                </a:solidFill>
                <a:latin typeface="Arial" panose="020B0604020202020204" pitchFamily="34" charset="0"/>
                <a:ea typeface="Times New Roman" panose="02020603050405020304" pitchFamily="18" charset="0"/>
                <a:cs typeface="Arial" panose="020B0604020202020204" pitchFamily="34" charset="0"/>
              </a:rPr>
              <a:t>page </a:t>
            </a:r>
            <a:fld id="{001E8751-2270-4FD5-BB5B-D09FDF3FC834}" type="slidenum">
              <a:rPr lang="en-GB" sz="1306" smtClean="0">
                <a:solidFill>
                  <a:srgbClr val="272E67"/>
                </a:solidFill>
                <a:latin typeface="Arial" panose="020B0604020202020204" pitchFamily="34" charset="0"/>
                <a:ea typeface="Times New Roman" panose="02020603050405020304" pitchFamily="18" charset="0"/>
                <a:cs typeface="Arial" panose="020B0604020202020204" pitchFamily="34" charset="0"/>
              </a:rPr>
              <a:pPr/>
              <a:t>6</a:t>
            </a:fld>
            <a:endParaRPr lang="en-GB" sz="1306" dirty="0">
              <a:solidFill>
                <a:srgbClr val="272E67"/>
              </a:solidFill>
              <a:latin typeface="Arial" panose="020B0604020202020204" pitchFamily="34" charset="0"/>
              <a:ea typeface="Times New Roman" panose="02020603050405020304" pitchFamily="18" charset="0"/>
              <a:cs typeface="Arial" panose="020B0604020202020204" pitchFamily="34" charset="0"/>
            </a:endParaRPr>
          </a:p>
        </p:txBody>
      </p:sp>
      <p:pic>
        <p:nvPicPr>
          <p:cNvPr id="6" name="Picture 5">
            <a:extLst>
              <a:ext uri="{FF2B5EF4-FFF2-40B4-BE49-F238E27FC236}">
                <a16:creationId xmlns:a16="http://schemas.microsoft.com/office/drawing/2014/main" id="{8364DCCA-3031-53AC-FCCE-9298A4913E39}"/>
              </a:ext>
            </a:extLst>
          </p:cNvPr>
          <p:cNvPicPr>
            <a:picLocks noChangeAspect="1"/>
          </p:cNvPicPr>
          <p:nvPr/>
        </p:nvPicPr>
        <p:blipFill>
          <a:blip r:embed="rId4"/>
          <a:stretch>
            <a:fillRect/>
          </a:stretch>
        </p:blipFill>
        <p:spPr>
          <a:xfrm>
            <a:off x="1308100" y="616036"/>
            <a:ext cx="7927428" cy="6213389"/>
          </a:xfrm>
          <a:prstGeom prst="rect">
            <a:avLst/>
          </a:prstGeom>
        </p:spPr>
      </p:pic>
    </p:spTree>
    <p:extLst>
      <p:ext uri="{BB962C8B-B14F-4D97-AF65-F5344CB8AC3E}">
        <p14:creationId xmlns:p14="http://schemas.microsoft.com/office/powerpoint/2010/main" val="1153595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bwMode="auto">
          <a:xfrm>
            <a:off x="393700" y="1016559"/>
            <a:ext cx="9982200" cy="5889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rtlCol="0" anchor="t" anchorCtr="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base"/>
            <a:r>
              <a:rPr lang="en-US" sz="1950" i="0" u="none" strike="noStrike" dirty="0">
                <a:solidFill>
                  <a:srgbClr val="272E67"/>
                </a:solidFill>
                <a:effectLst/>
                <a:latin typeface="Roboto" panose="02000000000000000000" pitchFamily="2" charset="0"/>
                <a:ea typeface="Roboto" panose="02000000000000000000" pitchFamily="2" charset="0"/>
              </a:rPr>
              <a:t>Recognizing that the </a:t>
            </a:r>
            <a:r>
              <a:rPr lang="en-US" sz="1950" b="1" i="0" u="none" strike="noStrike" dirty="0">
                <a:solidFill>
                  <a:srgbClr val="272E67"/>
                </a:solidFill>
                <a:effectLst/>
                <a:latin typeface="Roboto" panose="02000000000000000000" pitchFamily="2" charset="0"/>
                <a:ea typeface="Roboto" panose="02000000000000000000" pitchFamily="2" charset="0"/>
              </a:rPr>
              <a:t>IASC is, by definition, the Committee of the Principals</a:t>
            </a:r>
            <a:r>
              <a:rPr lang="en-US" sz="1950" i="0" u="none" strike="noStrike" dirty="0">
                <a:solidFill>
                  <a:srgbClr val="272E67"/>
                </a:solidFill>
                <a:effectLst/>
                <a:latin typeface="Roboto" panose="02000000000000000000" pitchFamily="2" charset="0"/>
                <a:ea typeface="Roboto" panose="02000000000000000000" pitchFamily="2" charset="0"/>
              </a:rPr>
              <a:t>. As such, IASC structures need to deliver the vision and priorities set by the Committee.</a:t>
            </a:r>
          </a:p>
          <a:p>
            <a:pPr fontAlgn="base"/>
            <a:endParaRPr lang="en-US" sz="1950" i="0" u="none" strike="noStrike" dirty="0">
              <a:solidFill>
                <a:srgbClr val="272E67"/>
              </a:solidFill>
              <a:effectLst/>
              <a:latin typeface="Roboto" panose="02000000000000000000" pitchFamily="2" charset="0"/>
              <a:ea typeface="Roboto" panose="02000000000000000000" pitchFamily="2" charset="0"/>
            </a:endParaRPr>
          </a:p>
          <a:p>
            <a:pPr fontAlgn="base"/>
            <a:r>
              <a:rPr lang="en-US" sz="1950" i="0" u="none" strike="noStrike" dirty="0">
                <a:solidFill>
                  <a:srgbClr val="272E67"/>
                </a:solidFill>
                <a:effectLst/>
                <a:latin typeface="Roboto" panose="02000000000000000000" pitchFamily="2" charset="0"/>
                <a:ea typeface="Roboto" panose="02000000000000000000" pitchFamily="2" charset="0"/>
              </a:rPr>
              <a:t>Focusing on </a:t>
            </a:r>
            <a:r>
              <a:rPr lang="en-US" sz="1950" b="1" i="0" u="none" strike="noStrike" dirty="0">
                <a:solidFill>
                  <a:srgbClr val="272E67"/>
                </a:solidFill>
                <a:effectLst/>
                <a:latin typeface="Roboto" panose="02000000000000000000" pitchFamily="2" charset="0"/>
                <a:ea typeface="Roboto" panose="02000000000000000000" pitchFamily="2" charset="0"/>
              </a:rPr>
              <a:t>results and concrete deliverables </a:t>
            </a:r>
            <a:r>
              <a:rPr lang="en-US" sz="1950" i="0" u="none" strike="noStrike" dirty="0">
                <a:solidFill>
                  <a:srgbClr val="272E67"/>
                </a:solidFill>
                <a:effectLst/>
                <a:latin typeface="Roboto" panose="02000000000000000000" pitchFamily="2" charset="0"/>
                <a:ea typeface="Roboto" panose="02000000000000000000" pitchFamily="2" charset="0"/>
              </a:rPr>
              <a:t>– need to demonstrate relevance and effectiveness </a:t>
            </a:r>
            <a:r>
              <a:rPr lang="en-US" sz="1950" i="1" u="none" strike="noStrike" dirty="0">
                <a:solidFill>
                  <a:srgbClr val="272E67"/>
                </a:solidFill>
                <a:effectLst/>
                <a:latin typeface="Roboto" panose="02000000000000000000" pitchFamily="2" charset="0"/>
                <a:ea typeface="Roboto" panose="02000000000000000000" pitchFamily="2" charset="0"/>
              </a:rPr>
              <a:t>(leadership + field).</a:t>
            </a:r>
          </a:p>
          <a:p>
            <a:pPr fontAlgn="base"/>
            <a:endParaRPr lang="en-US" sz="1950" i="0" u="none" strike="noStrike" dirty="0">
              <a:solidFill>
                <a:srgbClr val="272E67"/>
              </a:solidFill>
              <a:effectLst/>
              <a:latin typeface="Roboto" panose="02000000000000000000" pitchFamily="2" charset="0"/>
              <a:ea typeface="Roboto" panose="02000000000000000000" pitchFamily="2" charset="0"/>
            </a:endParaRPr>
          </a:p>
          <a:p>
            <a:pPr fontAlgn="base"/>
            <a:r>
              <a:rPr lang="en-US" sz="1950" b="1" i="0" u="none" strike="noStrike" dirty="0">
                <a:solidFill>
                  <a:srgbClr val="272E67"/>
                </a:solidFill>
                <a:effectLst/>
                <a:latin typeface="Roboto" panose="02000000000000000000" pitchFamily="2" charset="0"/>
                <a:ea typeface="Roboto" panose="02000000000000000000" pitchFamily="2" charset="0"/>
              </a:rPr>
              <a:t>Collaboration</a:t>
            </a:r>
            <a:r>
              <a:rPr lang="en-US" sz="1950" i="0" u="none" strike="noStrike" dirty="0">
                <a:solidFill>
                  <a:srgbClr val="272E67"/>
                </a:solidFill>
                <a:effectLst/>
                <a:latin typeface="Roboto" panose="02000000000000000000" pitchFamily="2" charset="0"/>
                <a:ea typeface="Roboto" panose="02000000000000000000" pitchFamily="2" charset="0"/>
              </a:rPr>
              <a:t> – Structures to work well together.</a:t>
            </a:r>
          </a:p>
          <a:p>
            <a:pPr fontAlgn="base"/>
            <a:endParaRPr lang="en-US" sz="1950" i="0" u="none" strike="noStrike" dirty="0">
              <a:solidFill>
                <a:srgbClr val="272E67"/>
              </a:solidFill>
              <a:effectLst/>
              <a:latin typeface="Roboto" panose="02000000000000000000" pitchFamily="2" charset="0"/>
              <a:ea typeface="Roboto" panose="02000000000000000000" pitchFamily="2" charset="0"/>
            </a:endParaRPr>
          </a:p>
          <a:p>
            <a:pPr fontAlgn="base"/>
            <a:r>
              <a:rPr lang="en-US" sz="1950" b="1" i="0" u="none" strike="noStrike" dirty="0">
                <a:solidFill>
                  <a:srgbClr val="272E67"/>
                </a:solidFill>
                <a:effectLst/>
                <a:latin typeface="Roboto" panose="02000000000000000000" pitchFamily="2" charset="0"/>
                <a:ea typeface="Roboto" panose="02000000000000000000" pitchFamily="2" charset="0"/>
              </a:rPr>
              <a:t>Inclusivity</a:t>
            </a:r>
            <a:r>
              <a:rPr lang="en-US" sz="1950" i="0" u="none" strike="noStrike" dirty="0">
                <a:solidFill>
                  <a:srgbClr val="272E67"/>
                </a:solidFill>
                <a:effectLst/>
                <a:latin typeface="Roboto" panose="02000000000000000000" pitchFamily="2" charset="0"/>
                <a:ea typeface="Roboto" panose="02000000000000000000" pitchFamily="2" charset="0"/>
              </a:rPr>
              <a:t> – Need to systematically engage and capitalize on the wealth of knowledge and expertise from non-IASC entities.</a:t>
            </a:r>
          </a:p>
          <a:p>
            <a:pPr fontAlgn="base"/>
            <a:endParaRPr lang="en-US" sz="1950" i="0" u="none" strike="noStrike" dirty="0">
              <a:solidFill>
                <a:srgbClr val="272E67"/>
              </a:solidFill>
              <a:effectLst/>
              <a:latin typeface="Roboto" panose="02000000000000000000" pitchFamily="2" charset="0"/>
              <a:ea typeface="Roboto" panose="02000000000000000000" pitchFamily="2" charset="0"/>
            </a:endParaRPr>
          </a:p>
          <a:p>
            <a:pPr fontAlgn="base"/>
            <a:r>
              <a:rPr lang="en-US" sz="1950" b="1" i="0" u="none" strike="noStrike" dirty="0">
                <a:solidFill>
                  <a:srgbClr val="272E67"/>
                </a:solidFill>
                <a:effectLst/>
                <a:latin typeface="Roboto" panose="02000000000000000000" pitchFamily="2" charset="0"/>
                <a:ea typeface="Roboto" panose="02000000000000000000" pitchFamily="2" charset="0"/>
              </a:rPr>
              <a:t>Flexibility</a:t>
            </a:r>
            <a:r>
              <a:rPr lang="en-US" sz="1950" i="0" u="none" strike="noStrike" dirty="0">
                <a:solidFill>
                  <a:srgbClr val="272E67"/>
                </a:solidFill>
                <a:effectLst/>
                <a:latin typeface="Roboto" panose="02000000000000000000" pitchFamily="2" charset="0"/>
                <a:ea typeface="Roboto" panose="02000000000000000000" pitchFamily="2" charset="0"/>
              </a:rPr>
              <a:t> – Evolve, adapt to the changing global context.</a:t>
            </a:r>
          </a:p>
          <a:p>
            <a:pPr fontAlgn="base"/>
            <a:endParaRPr lang="en-US" sz="1950" i="0" u="none" strike="noStrike" dirty="0">
              <a:solidFill>
                <a:srgbClr val="272E67"/>
              </a:solidFill>
              <a:effectLst/>
              <a:latin typeface="Roboto" panose="02000000000000000000" pitchFamily="2" charset="0"/>
              <a:ea typeface="Roboto" panose="02000000000000000000" pitchFamily="2" charset="0"/>
            </a:endParaRPr>
          </a:p>
          <a:p>
            <a:pPr fontAlgn="base"/>
            <a:r>
              <a:rPr lang="en-US" sz="1950" b="1" i="0" u="none" strike="noStrike" dirty="0">
                <a:solidFill>
                  <a:srgbClr val="272E67"/>
                </a:solidFill>
                <a:effectLst/>
                <a:latin typeface="Roboto" panose="02000000000000000000" pitchFamily="2" charset="0"/>
                <a:ea typeface="Roboto" panose="02000000000000000000" pitchFamily="2" charset="0"/>
              </a:rPr>
              <a:t>Management</a:t>
            </a:r>
            <a:r>
              <a:rPr lang="en-US" sz="1950" i="0" u="none" strike="noStrike" dirty="0">
                <a:solidFill>
                  <a:srgbClr val="272E67"/>
                </a:solidFill>
                <a:effectLst/>
                <a:latin typeface="Roboto" panose="02000000000000000000" pitchFamily="2" charset="0"/>
                <a:ea typeface="Roboto" panose="02000000000000000000" pitchFamily="2" charset="0"/>
              </a:rPr>
              <a:t> – Guidance and support, monitoring, follow-up, accountability, communication/partnerships, by the IASC secretariat</a:t>
            </a:r>
            <a:r>
              <a:rPr lang="en-US" sz="1950" dirty="0">
                <a:solidFill>
                  <a:srgbClr val="272E67"/>
                </a:solidFill>
                <a:latin typeface="Roboto" panose="02000000000000000000" pitchFamily="2" charset="0"/>
                <a:ea typeface="Roboto" panose="02000000000000000000" pitchFamily="2" charset="0"/>
              </a:rPr>
              <a:t>.</a:t>
            </a:r>
            <a:endParaRPr lang="en-US" sz="1950" i="0" u="none" strike="noStrike" dirty="0">
              <a:solidFill>
                <a:srgbClr val="272E67"/>
              </a:solidFill>
              <a:effectLst/>
              <a:latin typeface="Roboto" panose="02000000000000000000" pitchFamily="2" charset="0"/>
              <a:ea typeface="Roboto" panose="02000000000000000000" pitchFamily="2" charset="0"/>
            </a:endParaRPr>
          </a:p>
        </p:txBody>
      </p:sp>
      <p:sp>
        <p:nvSpPr>
          <p:cNvPr id="11" name="Rectangle 1">
            <a:extLst>
              <a:ext uri="{FF2B5EF4-FFF2-40B4-BE49-F238E27FC236}">
                <a16:creationId xmlns:a16="http://schemas.microsoft.com/office/drawing/2014/main" id="{D922BE1A-32D4-4572-A8AC-63F160F1D7B5}"/>
              </a:ext>
            </a:extLst>
          </p:cNvPr>
          <p:cNvSpPr>
            <a:spLocks noChangeArrowheads="1"/>
          </p:cNvSpPr>
          <p:nvPr/>
        </p:nvSpPr>
        <p:spPr bwMode="auto">
          <a:xfrm>
            <a:off x="-9712" y="-19280"/>
            <a:ext cx="10703112" cy="623290"/>
          </a:xfrm>
          <a:prstGeom prst="rect">
            <a:avLst/>
          </a:prstGeom>
          <a:solidFill>
            <a:srgbClr val="C4C8E7"/>
          </a:solidFill>
          <a:ln>
            <a:noFill/>
          </a:ln>
        </p:spPr>
        <p:txBody>
          <a:bodyPr/>
          <a:lstStyle>
            <a:lvl1pPr eaLnBrk="0" hangingPunct="0">
              <a:defRPr b="1">
                <a:solidFill>
                  <a:schemeClr val="tx1"/>
                </a:solidFill>
                <a:latin typeface="Arial" charset="0"/>
                <a:ea typeface="MS PGothic" pitchFamily="34" charset="-128"/>
              </a:defRPr>
            </a:lvl1pPr>
            <a:lvl2pPr marL="742950" indent="-285750" eaLnBrk="0" hangingPunct="0">
              <a:defRPr b="1">
                <a:solidFill>
                  <a:schemeClr val="tx1"/>
                </a:solidFill>
                <a:latin typeface="Arial" charset="0"/>
                <a:ea typeface="MS PGothic" pitchFamily="34" charset="-128"/>
              </a:defRPr>
            </a:lvl2pPr>
            <a:lvl3pPr marL="1143000" indent="-228600" eaLnBrk="0" hangingPunct="0">
              <a:defRPr b="1">
                <a:solidFill>
                  <a:schemeClr val="tx1"/>
                </a:solidFill>
                <a:latin typeface="Arial" charset="0"/>
                <a:ea typeface="MS PGothic" pitchFamily="34" charset="-128"/>
              </a:defRPr>
            </a:lvl3pPr>
            <a:lvl4pPr marL="1600200" indent="-228600" eaLnBrk="0" hangingPunct="0">
              <a:defRPr b="1">
                <a:solidFill>
                  <a:schemeClr val="tx1"/>
                </a:solidFill>
                <a:latin typeface="Arial" charset="0"/>
                <a:ea typeface="MS PGothic" pitchFamily="34" charset="-128"/>
              </a:defRPr>
            </a:lvl4pPr>
            <a:lvl5pPr marL="2057400" indent="-228600" eaLnBrk="0" hangingPunct="0">
              <a:defRPr b="1">
                <a:solidFill>
                  <a:schemeClr val="tx1"/>
                </a:solidFill>
                <a:latin typeface="Arial" charset="0"/>
                <a:ea typeface="MS PGothic" pitchFamily="34" charset="-128"/>
              </a:defRPr>
            </a:lvl5pPr>
            <a:lvl6pPr marL="2514600" indent="-228600" eaLnBrk="0" fontAlgn="base" hangingPunct="0">
              <a:spcBef>
                <a:spcPct val="0"/>
              </a:spcBef>
              <a:spcAft>
                <a:spcPct val="0"/>
              </a:spcAft>
              <a:defRPr b="1">
                <a:solidFill>
                  <a:schemeClr val="tx1"/>
                </a:solidFill>
                <a:latin typeface="Arial" charset="0"/>
                <a:ea typeface="MS PGothic" pitchFamily="34" charset="-128"/>
              </a:defRPr>
            </a:lvl6pPr>
            <a:lvl7pPr marL="2971800" indent="-228600" eaLnBrk="0" fontAlgn="base" hangingPunct="0">
              <a:spcBef>
                <a:spcPct val="0"/>
              </a:spcBef>
              <a:spcAft>
                <a:spcPct val="0"/>
              </a:spcAft>
              <a:defRPr b="1">
                <a:solidFill>
                  <a:schemeClr val="tx1"/>
                </a:solidFill>
                <a:latin typeface="Arial" charset="0"/>
                <a:ea typeface="MS PGothic" pitchFamily="34" charset="-128"/>
              </a:defRPr>
            </a:lvl7pPr>
            <a:lvl8pPr marL="3429000" indent="-228600" eaLnBrk="0" fontAlgn="base" hangingPunct="0">
              <a:spcBef>
                <a:spcPct val="0"/>
              </a:spcBef>
              <a:spcAft>
                <a:spcPct val="0"/>
              </a:spcAft>
              <a:defRPr b="1">
                <a:solidFill>
                  <a:schemeClr val="tx1"/>
                </a:solidFill>
                <a:latin typeface="Arial" charset="0"/>
                <a:ea typeface="MS PGothic" pitchFamily="34" charset="-128"/>
              </a:defRPr>
            </a:lvl8pPr>
            <a:lvl9pPr marL="3886200" indent="-228600" eaLnBrk="0" fontAlgn="base" hangingPunct="0">
              <a:spcBef>
                <a:spcPct val="0"/>
              </a:spcBef>
              <a:spcAft>
                <a:spcPct val="0"/>
              </a:spcAft>
              <a:defRPr b="1">
                <a:solidFill>
                  <a:schemeClr val="tx1"/>
                </a:solidFill>
                <a:latin typeface="Arial" charset="0"/>
                <a:ea typeface="MS PGothic" pitchFamily="34" charset="-128"/>
              </a:defRPr>
            </a:lvl9pPr>
          </a:lstStyle>
          <a:p>
            <a:pPr eaLnBrk="1" hangingPunct="1">
              <a:defRPr/>
            </a:pPr>
            <a:endParaRPr lang="en-GB" altLang="en-US" sz="1985">
              <a:solidFill>
                <a:srgbClr val="026CB6"/>
              </a:solidFill>
            </a:endParaRPr>
          </a:p>
        </p:txBody>
      </p:sp>
      <p:sp>
        <p:nvSpPr>
          <p:cNvPr id="12" name="Rectangle 2">
            <a:extLst>
              <a:ext uri="{FF2B5EF4-FFF2-40B4-BE49-F238E27FC236}">
                <a16:creationId xmlns:a16="http://schemas.microsoft.com/office/drawing/2014/main" id="{A1568C99-E5A7-48B8-9D21-4B6A0408AFEC}"/>
              </a:ext>
            </a:extLst>
          </p:cNvPr>
          <p:cNvSpPr txBox="1">
            <a:spLocks noChangeArrowheads="1"/>
          </p:cNvSpPr>
          <p:nvPr/>
        </p:nvSpPr>
        <p:spPr>
          <a:xfrm>
            <a:off x="724959" y="-2275"/>
            <a:ext cx="9243483" cy="618345"/>
          </a:xfrm>
          <a:prstGeom prst="rect">
            <a:avLst/>
          </a:prstGeom>
        </p:spPr>
        <p:txBody>
          <a:bodyPr vert="horz" lIns="100838" tIns="50419" rIns="100838" bIns="50419"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eaLnBrk="0" fontAlgn="base" hangingPunct="0">
              <a:spcAft>
                <a:spcPct val="0"/>
              </a:spcAft>
              <a:tabLst>
                <a:tab pos="695026" algn="l"/>
              </a:tabLst>
              <a:defRPr/>
            </a:pPr>
            <a:r>
              <a:rPr lang="en-US" sz="2625" b="1" cap="all" dirty="0">
                <a:solidFill>
                  <a:srgbClr val="272E67"/>
                </a:solidFill>
                <a:latin typeface="Roboto Slab" panose="020B0604020202020204" charset="0"/>
                <a:ea typeface="Roboto Slab" panose="020B0604020202020204" charset="0"/>
                <a:cs typeface="Times New Roman" panose="02020603050405020304" pitchFamily="18" charset="0"/>
              </a:rPr>
              <a:t>Success criteria</a:t>
            </a:r>
          </a:p>
        </p:txBody>
      </p:sp>
      <p:sp>
        <p:nvSpPr>
          <p:cNvPr id="10" name="Slide Number Placeholder 4"/>
          <p:cNvSpPr>
            <a:spLocks noGrp="1"/>
          </p:cNvSpPr>
          <p:nvPr>
            <p:ph type="sldNum" sz="quarter" idx="12"/>
          </p:nvPr>
        </p:nvSpPr>
        <p:spPr>
          <a:xfrm>
            <a:off x="9212157" y="7031560"/>
            <a:ext cx="1008380" cy="402652"/>
          </a:xfrm>
        </p:spPr>
        <p:txBody>
          <a:bodyPr anchor="b"/>
          <a:lstStyle/>
          <a:p>
            <a:r>
              <a:rPr lang="en-US" sz="1306" dirty="0">
                <a:solidFill>
                  <a:srgbClr val="272E67"/>
                </a:solidFill>
                <a:latin typeface="Arial" panose="020B0604020202020204" pitchFamily="34" charset="0"/>
                <a:ea typeface="Times New Roman" panose="02020603050405020304" pitchFamily="18" charset="0"/>
                <a:cs typeface="Arial" panose="020B0604020202020204" pitchFamily="34" charset="0"/>
              </a:rPr>
              <a:t>page </a:t>
            </a:r>
            <a:fld id="{001E8751-2270-4FD5-BB5B-D09FDF3FC834}" type="slidenum">
              <a:rPr lang="en-GB" sz="1306">
                <a:solidFill>
                  <a:srgbClr val="272E67"/>
                </a:solidFill>
                <a:latin typeface="Arial" panose="020B0604020202020204" pitchFamily="34" charset="0"/>
                <a:ea typeface="Times New Roman" panose="02020603050405020304" pitchFamily="18" charset="0"/>
                <a:cs typeface="Arial" panose="020B0604020202020204" pitchFamily="34" charset="0"/>
              </a:rPr>
              <a:t>7</a:t>
            </a:fld>
            <a:endParaRPr lang="en-GB" sz="1306" dirty="0">
              <a:solidFill>
                <a:srgbClr val="272E67"/>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896" y="7094952"/>
            <a:ext cx="1834024" cy="275870"/>
          </a:xfrm>
          <a:prstGeom prst="rect">
            <a:avLst/>
          </a:prstGeom>
        </p:spPr>
      </p:pic>
    </p:spTree>
    <p:extLst>
      <p:ext uri="{BB962C8B-B14F-4D97-AF65-F5344CB8AC3E}">
        <p14:creationId xmlns:p14="http://schemas.microsoft.com/office/powerpoint/2010/main" val="3111898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txBox="1">
            <a:spLocks noChangeArrowheads="1"/>
          </p:cNvSpPr>
          <p:nvPr/>
        </p:nvSpPr>
        <p:spPr bwMode="auto">
          <a:xfrm>
            <a:off x="556896" y="1016559"/>
            <a:ext cx="4768866" cy="507532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rtlCol="0" anchor="t" anchorCtr="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400" b="1" dirty="0">
                <a:solidFill>
                  <a:srgbClr val="272E67"/>
                </a:solidFill>
                <a:latin typeface="Roboto" panose="02000000000000000000" pitchFamily="2" charset="0"/>
                <a:ea typeface="Roboto" panose="02000000000000000000" pitchFamily="2" charset="0"/>
                <a:cs typeface="Arial" panose="020B0604020202020204" pitchFamily="34" charset="0"/>
              </a:rPr>
              <a:t>Strengthened and coordinated response to crises (incl. Covid-19) – scale-ups etc.</a:t>
            </a:r>
          </a:p>
          <a:p>
            <a:endParaRPr lang="en-US" altLang="en-US" sz="2400" b="1" dirty="0">
              <a:solidFill>
                <a:srgbClr val="272E67"/>
              </a:solidFill>
              <a:latin typeface="Roboto" panose="02000000000000000000" pitchFamily="2" charset="0"/>
              <a:ea typeface="Roboto" panose="02000000000000000000" pitchFamily="2" charset="0"/>
              <a:cs typeface="Arial" panose="020B0604020202020204" pitchFamily="34" charset="0"/>
            </a:endParaRPr>
          </a:p>
          <a:p>
            <a:r>
              <a:rPr lang="en-US" altLang="en-US" sz="2400" b="1" dirty="0">
                <a:solidFill>
                  <a:srgbClr val="272E67"/>
                </a:solidFill>
                <a:latin typeface="Roboto" panose="02000000000000000000" pitchFamily="2" charset="0"/>
                <a:ea typeface="Roboto" panose="02000000000000000000" pitchFamily="2" charset="0"/>
                <a:cs typeface="Arial" panose="020B0604020202020204" pitchFamily="34" charset="0"/>
              </a:rPr>
              <a:t>Stepped up advocacy and humanitarian diplomacy – IASC statements etc.</a:t>
            </a:r>
          </a:p>
          <a:p>
            <a:endParaRPr lang="en-US" altLang="en-US" sz="2400" b="1" dirty="0">
              <a:solidFill>
                <a:srgbClr val="272E67"/>
              </a:solidFill>
              <a:latin typeface="Roboto" panose="02000000000000000000" pitchFamily="2" charset="0"/>
              <a:ea typeface="Roboto" panose="02000000000000000000" pitchFamily="2" charset="0"/>
              <a:cs typeface="Arial" panose="020B0604020202020204" pitchFamily="34" charset="0"/>
            </a:endParaRPr>
          </a:p>
          <a:p>
            <a:r>
              <a:rPr lang="en-US" altLang="en-US" sz="2400" b="1" dirty="0">
                <a:solidFill>
                  <a:srgbClr val="272E67"/>
                </a:solidFill>
                <a:latin typeface="Roboto" panose="02000000000000000000" pitchFamily="2" charset="0"/>
                <a:ea typeface="Roboto" panose="02000000000000000000" pitchFamily="2" charset="0"/>
                <a:cs typeface="Arial" panose="020B0604020202020204" pitchFamily="34" charset="0"/>
              </a:rPr>
              <a:t>Strengthened field support (ops, </a:t>
            </a:r>
            <a:r>
              <a:rPr lang="en-US" altLang="en-US" sz="2400" b="1" dirty="0" err="1">
                <a:solidFill>
                  <a:srgbClr val="272E67"/>
                </a:solidFill>
                <a:latin typeface="Roboto" panose="02000000000000000000" pitchFamily="2" charset="0"/>
                <a:ea typeface="Roboto" panose="02000000000000000000" pitchFamily="2" charset="0"/>
                <a:cs typeface="Arial" panose="020B0604020202020204" pitchFamily="34" charset="0"/>
              </a:rPr>
              <a:t>thematics</a:t>
            </a:r>
            <a:r>
              <a:rPr lang="en-US" altLang="en-US" sz="2400" b="1" dirty="0">
                <a:solidFill>
                  <a:srgbClr val="272E67"/>
                </a:solidFill>
                <a:latin typeface="Roboto" panose="02000000000000000000" pitchFamily="2" charset="0"/>
                <a:ea typeface="Roboto" panose="02000000000000000000" pitchFamily="2" charset="0"/>
                <a:cs typeface="Arial" panose="020B0604020202020204" pitchFamily="34" charset="0"/>
              </a:rPr>
              <a:t>)</a:t>
            </a:r>
          </a:p>
          <a:p>
            <a:endParaRPr lang="en-US" altLang="en-US" sz="2400" b="1" dirty="0">
              <a:solidFill>
                <a:srgbClr val="272E67"/>
              </a:solidFill>
              <a:latin typeface="Roboto" panose="02000000000000000000" pitchFamily="2" charset="0"/>
              <a:ea typeface="Roboto" panose="02000000000000000000" pitchFamily="2" charset="0"/>
              <a:cs typeface="Arial" panose="020B0604020202020204" pitchFamily="34" charset="0"/>
            </a:endParaRPr>
          </a:p>
          <a:p>
            <a:r>
              <a:rPr lang="en-US" altLang="en-US" sz="2400" b="1" dirty="0">
                <a:solidFill>
                  <a:srgbClr val="272E67"/>
                </a:solidFill>
                <a:latin typeface="Roboto" panose="02000000000000000000" pitchFamily="2" charset="0"/>
                <a:ea typeface="Roboto" panose="02000000000000000000" pitchFamily="2" charset="0"/>
                <a:cs typeface="Arial" panose="020B0604020202020204" pitchFamily="34" charset="0"/>
              </a:rPr>
              <a:t>Providing normative support to system and field</a:t>
            </a:r>
          </a:p>
          <a:p>
            <a:endParaRPr lang="en-US" altLang="en-US" sz="2400" b="1" dirty="0">
              <a:solidFill>
                <a:srgbClr val="272E67"/>
              </a:solidFill>
              <a:latin typeface="Roboto" panose="02000000000000000000" pitchFamily="2" charset="0"/>
              <a:ea typeface="Roboto" panose="02000000000000000000" pitchFamily="2" charset="0"/>
              <a:cs typeface="Arial" panose="020B0604020202020204" pitchFamily="34" charset="0"/>
            </a:endParaRPr>
          </a:p>
          <a:p>
            <a:endParaRPr lang="en-US" altLang="en-US" sz="2400" dirty="0">
              <a:solidFill>
                <a:srgbClr val="272E67"/>
              </a:solidFill>
              <a:latin typeface="Roboto" panose="02000000000000000000" pitchFamily="2" charset="0"/>
              <a:ea typeface="Roboto" panose="02000000000000000000" pitchFamily="2" charset="0"/>
              <a:cs typeface="Arial" panose="020B0604020202020204" pitchFamily="34" charset="0"/>
            </a:endParaRPr>
          </a:p>
        </p:txBody>
      </p:sp>
      <p:sp>
        <p:nvSpPr>
          <p:cNvPr id="7" name="Rectangle 3">
            <a:extLst>
              <a:ext uri="{FF2B5EF4-FFF2-40B4-BE49-F238E27FC236}">
                <a16:creationId xmlns:a16="http://schemas.microsoft.com/office/drawing/2014/main" id="{5428868E-01DD-4B6E-A6FC-FF97CACC30AE}"/>
              </a:ext>
            </a:extLst>
          </p:cNvPr>
          <p:cNvSpPr txBox="1">
            <a:spLocks noChangeArrowheads="1"/>
          </p:cNvSpPr>
          <p:nvPr/>
        </p:nvSpPr>
        <p:spPr bwMode="auto">
          <a:xfrm>
            <a:off x="5919258" y="1016559"/>
            <a:ext cx="4774142" cy="44645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rtlCol="0" anchor="t" anchorCtr="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2400" b="1" dirty="0">
                <a:solidFill>
                  <a:srgbClr val="272E67"/>
                </a:solidFill>
                <a:latin typeface="Roboto" panose="02000000000000000000" pitchFamily="2" charset="0"/>
                <a:ea typeface="Roboto" panose="02000000000000000000" pitchFamily="2" charset="0"/>
                <a:cs typeface="Arial" panose="020B0604020202020204" pitchFamily="34" charset="0"/>
              </a:rPr>
              <a:t>Putting into practice IASC tools, decisions and policies</a:t>
            </a:r>
          </a:p>
          <a:p>
            <a:endParaRPr lang="en-US" altLang="en-US" sz="2400" b="1" dirty="0">
              <a:solidFill>
                <a:srgbClr val="272E67"/>
              </a:solidFill>
              <a:latin typeface="Roboto" panose="02000000000000000000" pitchFamily="2" charset="0"/>
              <a:ea typeface="Roboto" panose="02000000000000000000" pitchFamily="2" charset="0"/>
              <a:cs typeface="Arial" panose="020B0604020202020204" pitchFamily="34" charset="0"/>
            </a:endParaRPr>
          </a:p>
          <a:p>
            <a:r>
              <a:rPr lang="en-US" altLang="en-US" sz="2400" b="1" dirty="0">
                <a:solidFill>
                  <a:srgbClr val="272E67"/>
                </a:solidFill>
                <a:latin typeface="Roboto" panose="02000000000000000000" pitchFamily="2" charset="0"/>
                <a:ea typeface="Roboto" panose="02000000000000000000" pitchFamily="2" charset="0"/>
                <a:cs typeface="Arial" panose="020B0604020202020204" pitchFamily="34" charset="0"/>
              </a:rPr>
              <a:t>Improved system learning</a:t>
            </a:r>
          </a:p>
          <a:p>
            <a:endParaRPr lang="en-US" altLang="en-US" sz="2400" b="1" dirty="0">
              <a:solidFill>
                <a:srgbClr val="272E67"/>
              </a:solidFill>
              <a:latin typeface="Roboto" panose="02000000000000000000" pitchFamily="2" charset="0"/>
              <a:ea typeface="Roboto" panose="02000000000000000000" pitchFamily="2" charset="0"/>
              <a:cs typeface="Arial" panose="020B0604020202020204" pitchFamily="34" charset="0"/>
            </a:endParaRPr>
          </a:p>
          <a:p>
            <a:r>
              <a:rPr lang="en-US" altLang="en-US" sz="2400" b="1" dirty="0">
                <a:solidFill>
                  <a:srgbClr val="272E67"/>
                </a:solidFill>
                <a:latin typeface="Roboto" panose="02000000000000000000" pitchFamily="2" charset="0"/>
                <a:ea typeface="Roboto" panose="02000000000000000000" pitchFamily="2" charset="0"/>
                <a:cs typeface="Arial" panose="020B0604020202020204" pitchFamily="34" charset="0"/>
              </a:rPr>
              <a:t>Decisions tracked and monitored for implementation</a:t>
            </a:r>
          </a:p>
          <a:p>
            <a:endParaRPr lang="en-US" altLang="en-US" sz="2400" b="1" dirty="0">
              <a:solidFill>
                <a:srgbClr val="272E67"/>
              </a:solidFill>
              <a:latin typeface="Roboto" panose="02000000000000000000" pitchFamily="2" charset="0"/>
              <a:ea typeface="Roboto" panose="02000000000000000000" pitchFamily="2" charset="0"/>
              <a:cs typeface="Arial" panose="020B0604020202020204" pitchFamily="34" charset="0"/>
            </a:endParaRPr>
          </a:p>
          <a:p>
            <a:endParaRPr lang="en-US" altLang="en-US" sz="2400" dirty="0">
              <a:solidFill>
                <a:srgbClr val="272E67"/>
              </a:solidFill>
              <a:latin typeface="Roboto" panose="02000000000000000000" pitchFamily="2" charset="0"/>
              <a:ea typeface="Roboto" panose="02000000000000000000" pitchFamily="2" charset="0"/>
              <a:cs typeface="Arial" panose="020B0604020202020204" pitchFamily="34" charset="0"/>
            </a:endParaRPr>
          </a:p>
        </p:txBody>
      </p:sp>
      <p:sp>
        <p:nvSpPr>
          <p:cNvPr id="11" name="Rectangle 1">
            <a:extLst>
              <a:ext uri="{FF2B5EF4-FFF2-40B4-BE49-F238E27FC236}">
                <a16:creationId xmlns:a16="http://schemas.microsoft.com/office/drawing/2014/main" id="{D922BE1A-32D4-4572-A8AC-63F160F1D7B5}"/>
              </a:ext>
            </a:extLst>
          </p:cNvPr>
          <p:cNvSpPr>
            <a:spLocks noChangeArrowheads="1"/>
          </p:cNvSpPr>
          <p:nvPr/>
        </p:nvSpPr>
        <p:spPr bwMode="auto">
          <a:xfrm>
            <a:off x="-9712" y="-19280"/>
            <a:ext cx="10703112" cy="623290"/>
          </a:xfrm>
          <a:prstGeom prst="rect">
            <a:avLst/>
          </a:prstGeom>
          <a:solidFill>
            <a:srgbClr val="C4C8E7"/>
          </a:solidFill>
          <a:ln>
            <a:noFill/>
          </a:ln>
        </p:spPr>
        <p:txBody>
          <a:bodyPr/>
          <a:lstStyle>
            <a:lvl1pPr eaLnBrk="0" hangingPunct="0">
              <a:defRPr b="1">
                <a:solidFill>
                  <a:schemeClr val="tx1"/>
                </a:solidFill>
                <a:latin typeface="Arial" charset="0"/>
                <a:ea typeface="MS PGothic" pitchFamily="34" charset="-128"/>
              </a:defRPr>
            </a:lvl1pPr>
            <a:lvl2pPr marL="742950" indent="-285750" eaLnBrk="0" hangingPunct="0">
              <a:defRPr b="1">
                <a:solidFill>
                  <a:schemeClr val="tx1"/>
                </a:solidFill>
                <a:latin typeface="Arial" charset="0"/>
                <a:ea typeface="MS PGothic" pitchFamily="34" charset="-128"/>
              </a:defRPr>
            </a:lvl2pPr>
            <a:lvl3pPr marL="1143000" indent="-228600" eaLnBrk="0" hangingPunct="0">
              <a:defRPr b="1">
                <a:solidFill>
                  <a:schemeClr val="tx1"/>
                </a:solidFill>
                <a:latin typeface="Arial" charset="0"/>
                <a:ea typeface="MS PGothic" pitchFamily="34" charset="-128"/>
              </a:defRPr>
            </a:lvl3pPr>
            <a:lvl4pPr marL="1600200" indent="-228600" eaLnBrk="0" hangingPunct="0">
              <a:defRPr b="1">
                <a:solidFill>
                  <a:schemeClr val="tx1"/>
                </a:solidFill>
                <a:latin typeface="Arial" charset="0"/>
                <a:ea typeface="MS PGothic" pitchFamily="34" charset="-128"/>
              </a:defRPr>
            </a:lvl4pPr>
            <a:lvl5pPr marL="2057400" indent="-228600" eaLnBrk="0" hangingPunct="0">
              <a:defRPr b="1">
                <a:solidFill>
                  <a:schemeClr val="tx1"/>
                </a:solidFill>
                <a:latin typeface="Arial" charset="0"/>
                <a:ea typeface="MS PGothic" pitchFamily="34" charset="-128"/>
              </a:defRPr>
            </a:lvl5pPr>
            <a:lvl6pPr marL="2514600" indent="-228600" eaLnBrk="0" fontAlgn="base" hangingPunct="0">
              <a:spcBef>
                <a:spcPct val="0"/>
              </a:spcBef>
              <a:spcAft>
                <a:spcPct val="0"/>
              </a:spcAft>
              <a:defRPr b="1">
                <a:solidFill>
                  <a:schemeClr val="tx1"/>
                </a:solidFill>
                <a:latin typeface="Arial" charset="0"/>
                <a:ea typeface="MS PGothic" pitchFamily="34" charset="-128"/>
              </a:defRPr>
            </a:lvl6pPr>
            <a:lvl7pPr marL="2971800" indent="-228600" eaLnBrk="0" fontAlgn="base" hangingPunct="0">
              <a:spcBef>
                <a:spcPct val="0"/>
              </a:spcBef>
              <a:spcAft>
                <a:spcPct val="0"/>
              </a:spcAft>
              <a:defRPr b="1">
                <a:solidFill>
                  <a:schemeClr val="tx1"/>
                </a:solidFill>
                <a:latin typeface="Arial" charset="0"/>
                <a:ea typeface="MS PGothic" pitchFamily="34" charset="-128"/>
              </a:defRPr>
            </a:lvl7pPr>
            <a:lvl8pPr marL="3429000" indent="-228600" eaLnBrk="0" fontAlgn="base" hangingPunct="0">
              <a:spcBef>
                <a:spcPct val="0"/>
              </a:spcBef>
              <a:spcAft>
                <a:spcPct val="0"/>
              </a:spcAft>
              <a:defRPr b="1">
                <a:solidFill>
                  <a:schemeClr val="tx1"/>
                </a:solidFill>
                <a:latin typeface="Arial" charset="0"/>
                <a:ea typeface="MS PGothic" pitchFamily="34" charset="-128"/>
              </a:defRPr>
            </a:lvl8pPr>
            <a:lvl9pPr marL="3886200" indent="-228600" eaLnBrk="0" fontAlgn="base" hangingPunct="0">
              <a:spcBef>
                <a:spcPct val="0"/>
              </a:spcBef>
              <a:spcAft>
                <a:spcPct val="0"/>
              </a:spcAft>
              <a:defRPr b="1">
                <a:solidFill>
                  <a:schemeClr val="tx1"/>
                </a:solidFill>
                <a:latin typeface="Arial" charset="0"/>
                <a:ea typeface="MS PGothic" pitchFamily="34" charset="-128"/>
              </a:defRPr>
            </a:lvl9pPr>
          </a:lstStyle>
          <a:p>
            <a:pPr eaLnBrk="1" hangingPunct="1">
              <a:defRPr/>
            </a:pPr>
            <a:endParaRPr lang="en-GB" altLang="en-US" sz="1985">
              <a:solidFill>
                <a:srgbClr val="026CB6"/>
              </a:solidFill>
            </a:endParaRPr>
          </a:p>
        </p:txBody>
      </p:sp>
      <p:sp>
        <p:nvSpPr>
          <p:cNvPr id="12" name="Rectangle 2">
            <a:extLst>
              <a:ext uri="{FF2B5EF4-FFF2-40B4-BE49-F238E27FC236}">
                <a16:creationId xmlns:a16="http://schemas.microsoft.com/office/drawing/2014/main" id="{A1568C99-E5A7-48B8-9D21-4B6A0408AFEC}"/>
              </a:ext>
            </a:extLst>
          </p:cNvPr>
          <p:cNvSpPr txBox="1">
            <a:spLocks noChangeArrowheads="1"/>
          </p:cNvSpPr>
          <p:nvPr/>
        </p:nvSpPr>
        <p:spPr>
          <a:xfrm>
            <a:off x="724959" y="-2275"/>
            <a:ext cx="9243483" cy="618345"/>
          </a:xfrm>
          <a:prstGeom prst="rect">
            <a:avLst/>
          </a:prstGeom>
        </p:spPr>
        <p:txBody>
          <a:bodyPr vert="horz" lIns="100838" tIns="50419" rIns="100838" bIns="50419"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eaLnBrk="0" fontAlgn="base" hangingPunct="0">
              <a:spcAft>
                <a:spcPct val="0"/>
              </a:spcAft>
              <a:tabLst>
                <a:tab pos="695026" algn="l"/>
              </a:tabLst>
              <a:defRPr/>
            </a:pPr>
            <a:r>
              <a:rPr lang="en-US" sz="2625" b="1" cap="all" dirty="0">
                <a:solidFill>
                  <a:srgbClr val="272E67"/>
                </a:solidFill>
                <a:latin typeface="Roboto Slab" panose="020B0604020202020204" charset="0"/>
                <a:ea typeface="Roboto Slab" panose="020B0604020202020204" charset="0"/>
                <a:cs typeface="Times New Roman" panose="02020603050405020304" pitchFamily="18" charset="0"/>
              </a:rPr>
              <a:t>ACCOMPLISHMENTS</a:t>
            </a:r>
          </a:p>
        </p:txBody>
      </p:sp>
      <p:sp>
        <p:nvSpPr>
          <p:cNvPr id="10" name="Slide Number Placeholder 4"/>
          <p:cNvSpPr>
            <a:spLocks noGrp="1"/>
          </p:cNvSpPr>
          <p:nvPr>
            <p:ph type="sldNum" sz="quarter" idx="12"/>
          </p:nvPr>
        </p:nvSpPr>
        <p:spPr>
          <a:xfrm>
            <a:off x="9212157" y="7031560"/>
            <a:ext cx="1008380" cy="402652"/>
          </a:xfrm>
        </p:spPr>
        <p:txBody>
          <a:bodyPr anchor="b"/>
          <a:lstStyle/>
          <a:p>
            <a:r>
              <a:rPr lang="en-US" sz="1306" dirty="0">
                <a:solidFill>
                  <a:srgbClr val="272E67"/>
                </a:solidFill>
                <a:latin typeface="Arial" panose="020B0604020202020204" pitchFamily="34" charset="0"/>
                <a:ea typeface="Times New Roman" panose="02020603050405020304" pitchFamily="18" charset="0"/>
                <a:cs typeface="Arial" panose="020B0604020202020204" pitchFamily="34" charset="0"/>
              </a:rPr>
              <a:t>page </a:t>
            </a:r>
            <a:fld id="{001E8751-2270-4FD5-BB5B-D09FDF3FC834}" type="slidenum">
              <a:rPr lang="en-GB" sz="1306">
                <a:solidFill>
                  <a:srgbClr val="272E67"/>
                </a:solidFill>
                <a:latin typeface="Arial" panose="020B0604020202020204" pitchFamily="34" charset="0"/>
                <a:ea typeface="Times New Roman" panose="02020603050405020304" pitchFamily="18" charset="0"/>
                <a:cs typeface="Arial" panose="020B0604020202020204" pitchFamily="34" charset="0"/>
              </a:rPr>
              <a:t>8</a:t>
            </a:fld>
            <a:endParaRPr lang="en-GB" sz="1306" dirty="0">
              <a:solidFill>
                <a:srgbClr val="272E67"/>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3" name="Imag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896" y="7094952"/>
            <a:ext cx="1834024" cy="275870"/>
          </a:xfrm>
          <a:prstGeom prst="rect">
            <a:avLst/>
          </a:prstGeom>
        </p:spPr>
      </p:pic>
    </p:spTree>
    <p:extLst>
      <p:ext uri="{BB962C8B-B14F-4D97-AF65-F5344CB8AC3E}">
        <p14:creationId xmlns:p14="http://schemas.microsoft.com/office/powerpoint/2010/main" val="308012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txBox="1">
            <a:spLocks noChangeArrowheads="1"/>
          </p:cNvSpPr>
          <p:nvPr/>
        </p:nvSpPr>
        <p:spPr>
          <a:xfrm>
            <a:off x="304800" y="5131184"/>
            <a:ext cx="10083800" cy="476179"/>
          </a:xfrm>
          <a:prstGeom prst="rect">
            <a:avLst/>
          </a:prstGeom>
        </p:spPr>
        <p:txBody>
          <a:bodyPr/>
          <a:lst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2pPr>
            <a:lvl3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3pPr>
            <a:lvl4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4pPr>
            <a:lvl5pPr algn="ctr" rtl="0" eaLnBrk="0" fontAlgn="base" hangingPunct="0">
              <a:spcBef>
                <a:spcPct val="0"/>
              </a:spcBef>
              <a:spcAft>
                <a:spcPct val="0"/>
              </a:spcAft>
              <a:defRPr sz="4400">
                <a:solidFill>
                  <a:schemeClr val="tx2"/>
                </a:solidFill>
                <a:latin typeface="Arial" charset="0"/>
                <a:ea typeface="MS PGothic" pitchFamily="34" charset="-128"/>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endParaRPr lang="en-US" sz="4411" kern="0" dirty="0">
              <a:solidFill>
                <a:schemeClr val="tx1">
                  <a:lumMod val="50000"/>
                  <a:lumOff val="50000"/>
                </a:schemeClr>
              </a:solidFill>
              <a:latin typeface="Arial" panose="020B0604020202020204" pitchFamily="34" charset="0"/>
              <a:ea typeface="+mj-ea"/>
              <a:cs typeface="Arial" panose="020B0604020202020204" pitchFamily="34" charset="0"/>
            </a:endParaRPr>
          </a:p>
        </p:txBody>
      </p:sp>
      <p:sp>
        <p:nvSpPr>
          <p:cNvPr id="25" name="Rectangle 1"/>
          <p:cNvSpPr>
            <a:spLocks noChangeArrowheads="1"/>
          </p:cNvSpPr>
          <p:nvPr/>
        </p:nvSpPr>
        <p:spPr bwMode="auto">
          <a:xfrm>
            <a:off x="0" y="-5253"/>
            <a:ext cx="10693400" cy="623290"/>
          </a:xfrm>
          <a:prstGeom prst="rect">
            <a:avLst/>
          </a:prstGeom>
          <a:solidFill>
            <a:srgbClr val="C4C8E7"/>
          </a:solidFill>
          <a:ln>
            <a:noFill/>
          </a:ln>
        </p:spPr>
        <p:txBody>
          <a:bodyPr/>
          <a:lstStyle>
            <a:lvl1pPr eaLnBrk="0" hangingPunct="0">
              <a:defRPr b="1">
                <a:solidFill>
                  <a:schemeClr val="tx1"/>
                </a:solidFill>
                <a:latin typeface="Arial" charset="0"/>
                <a:ea typeface="MS PGothic" pitchFamily="34" charset="-128"/>
              </a:defRPr>
            </a:lvl1pPr>
            <a:lvl2pPr marL="742950" indent="-285750" eaLnBrk="0" hangingPunct="0">
              <a:defRPr b="1">
                <a:solidFill>
                  <a:schemeClr val="tx1"/>
                </a:solidFill>
                <a:latin typeface="Arial" charset="0"/>
                <a:ea typeface="MS PGothic" pitchFamily="34" charset="-128"/>
              </a:defRPr>
            </a:lvl2pPr>
            <a:lvl3pPr marL="1143000" indent="-228600" eaLnBrk="0" hangingPunct="0">
              <a:defRPr b="1">
                <a:solidFill>
                  <a:schemeClr val="tx1"/>
                </a:solidFill>
                <a:latin typeface="Arial" charset="0"/>
                <a:ea typeface="MS PGothic" pitchFamily="34" charset="-128"/>
              </a:defRPr>
            </a:lvl3pPr>
            <a:lvl4pPr marL="1600200" indent="-228600" eaLnBrk="0" hangingPunct="0">
              <a:defRPr b="1">
                <a:solidFill>
                  <a:schemeClr val="tx1"/>
                </a:solidFill>
                <a:latin typeface="Arial" charset="0"/>
                <a:ea typeface="MS PGothic" pitchFamily="34" charset="-128"/>
              </a:defRPr>
            </a:lvl4pPr>
            <a:lvl5pPr marL="2057400" indent="-228600" eaLnBrk="0" hangingPunct="0">
              <a:defRPr b="1">
                <a:solidFill>
                  <a:schemeClr val="tx1"/>
                </a:solidFill>
                <a:latin typeface="Arial" charset="0"/>
                <a:ea typeface="MS PGothic" pitchFamily="34" charset="-128"/>
              </a:defRPr>
            </a:lvl5pPr>
            <a:lvl6pPr marL="2514600" indent="-228600" eaLnBrk="0" fontAlgn="base" hangingPunct="0">
              <a:spcBef>
                <a:spcPct val="0"/>
              </a:spcBef>
              <a:spcAft>
                <a:spcPct val="0"/>
              </a:spcAft>
              <a:defRPr b="1">
                <a:solidFill>
                  <a:schemeClr val="tx1"/>
                </a:solidFill>
                <a:latin typeface="Arial" charset="0"/>
                <a:ea typeface="MS PGothic" pitchFamily="34" charset="-128"/>
              </a:defRPr>
            </a:lvl6pPr>
            <a:lvl7pPr marL="2971800" indent="-228600" eaLnBrk="0" fontAlgn="base" hangingPunct="0">
              <a:spcBef>
                <a:spcPct val="0"/>
              </a:spcBef>
              <a:spcAft>
                <a:spcPct val="0"/>
              </a:spcAft>
              <a:defRPr b="1">
                <a:solidFill>
                  <a:schemeClr val="tx1"/>
                </a:solidFill>
                <a:latin typeface="Arial" charset="0"/>
                <a:ea typeface="MS PGothic" pitchFamily="34" charset="-128"/>
              </a:defRPr>
            </a:lvl7pPr>
            <a:lvl8pPr marL="3429000" indent="-228600" eaLnBrk="0" fontAlgn="base" hangingPunct="0">
              <a:spcBef>
                <a:spcPct val="0"/>
              </a:spcBef>
              <a:spcAft>
                <a:spcPct val="0"/>
              </a:spcAft>
              <a:defRPr b="1">
                <a:solidFill>
                  <a:schemeClr val="tx1"/>
                </a:solidFill>
                <a:latin typeface="Arial" charset="0"/>
                <a:ea typeface="MS PGothic" pitchFamily="34" charset="-128"/>
              </a:defRPr>
            </a:lvl8pPr>
            <a:lvl9pPr marL="3886200" indent="-228600" eaLnBrk="0" fontAlgn="base" hangingPunct="0">
              <a:spcBef>
                <a:spcPct val="0"/>
              </a:spcBef>
              <a:spcAft>
                <a:spcPct val="0"/>
              </a:spcAft>
              <a:defRPr b="1">
                <a:solidFill>
                  <a:schemeClr val="tx1"/>
                </a:solidFill>
                <a:latin typeface="Arial" charset="0"/>
                <a:ea typeface="MS PGothic" pitchFamily="34" charset="-128"/>
              </a:defRPr>
            </a:lvl9pPr>
          </a:lstStyle>
          <a:p>
            <a:pPr eaLnBrk="1" hangingPunct="1">
              <a:defRPr/>
            </a:pPr>
            <a:endParaRPr lang="en-GB" altLang="en-US" sz="1985">
              <a:solidFill>
                <a:srgbClr val="026CB6"/>
              </a:solidFill>
            </a:endParaRPr>
          </a:p>
        </p:txBody>
      </p:sp>
      <p:sp>
        <p:nvSpPr>
          <p:cNvPr id="26" name="Rectangle 2"/>
          <p:cNvSpPr txBox="1">
            <a:spLocks noChangeArrowheads="1"/>
          </p:cNvSpPr>
          <p:nvPr/>
        </p:nvSpPr>
        <p:spPr>
          <a:xfrm>
            <a:off x="724959" y="-2275"/>
            <a:ext cx="9243483" cy="618345"/>
          </a:xfrm>
          <a:prstGeom prst="rect">
            <a:avLst/>
          </a:prstGeom>
        </p:spPr>
        <p:txBody>
          <a:bodyPr vert="horz" lIns="100838" tIns="50419" rIns="100838" bIns="50419"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eaLnBrk="0" fontAlgn="base" hangingPunct="0">
              <a:spcAft>
                <a:spcPct val="0"/>
              </a:spcAft>
              <a:tabLst>
                <a:tab pos="695026" algn="l"/>
              </a:tabLst>
              <a:defRPr/>
            </a:pPr>
            <a:r>
              <a:rPr lang="en-US" sz="2625" b="1" cap="all" dirty="0">
                <a:solidFill>
                  <a:srgbClr val="272E67"/>
                </a:solidFill>
                <a:latin typeface="Roboto Slab" panose="020B0604020202020204" charset="0"/>
                <a:ea typeface="Roboto Slab" panose="020B0604020202020204" charset="0"/>
                <a:cs typeface="Times New Roman" panose="02020603050405020304" pitchFamily="18" charset="0"/>
              </a:rPr>
              <a:t>Examples of </a:t>
            </a:r>
            <a:r>
              <a:rPr lang="en-US" sz="2625" b="1" cap="all" dirty="0" err="1">
                <a:solidFill>
                  <a:srgbClr val="272E67"/>
                </a:solidFill>
                <a:latin typeface="Roboto Slab" panose="020B0604020202020204" charset="0"/>
                <a:ea typeface="Roboto Slab" panose="020B0604020202020204" charset="0"/>
                <a:cs typeface="Times New Roman" panose="02020603050405020304" pitchFamily="18" charset="0"/>
              </a:rPr>
              <a:t>iasc</a:t>
            </a:r>
            <a:r>
              <a:rPr lang="en-US" sz="2625" b="1" cap="all" dirty="0">
                <a:solidFill>
                  <a:srgbClr val="272E67"/>
                </a:solidFill>
                <a:latin typeface="Roboto Slab" panose="020B0604020202020204" charset="0"/>
                <a:ea typeface="Roboto Slab" panose="020B0604020202020204" charset="0"/>
                <a:cs typeface="Times New Roman" panose="02020603050405020304" pitchFamily="18" charset="0"/>
              </a:rPr>
              <a:t> products</a:t>
            </a:r>
          </a:p>
        </p:txBody>
      </p:sp>
      <p:sp>
        <p:nvSpPr>
          <p:cNvPr id="27" name="Slide Number Placeholder 4"/>
          <p:cNvSpPr>
            <a:spLocks noGrp="1"/>
          </p:cNvSpPr>
          <p:nvPr>
            <p:ph type="sldNum" sz="quarter" idx="12"/>
          </p:nvPr>
        </p:nvSpPr>
        <p:spPr>
          <a:xfrm>
            <a:off x="9212157" y="7031560"/>
            <a:ext cx="1008380" cy="402652"/>
          </a:xfrm>
        </p:spPr>
        <p:txBody>
          <a:bodyPr anchor="b"/>
          <a:lstStyle/>
          <a:p>
            <a:r>
              <a:rPr lang="en-US" sz="1306" dirty="0">
                <a:solidFill>
                  <a:srgbClr val="272E67"/>
                </a:solidFill>
                <a:latin typeface="Arial" panose="020B0604020202020204" pitchFamily="34" charset="0"/>
                <a:ea typeface="Times New Roman" panose="02020603050405020304" pitchFamily="18" charset="0"/>
                <a:cs typeface="Arial" panose="020B0604020202020204" pitchFamily="34" charset="0"/>
              </a:rPr>
              <a:t>page </a:t>
            </a:r>
            <a:fld id="{001E8751-2270-4FD5-BB5B-D09FDF3FC834}" type="slidenum">
              <a:rPr lang="en-GB" sz="1306">
                <a:solidFill>
                  <a:srgbClr val="272E67"/>
                </a:solidFill>
                <a:latin typeface="Arial" panose="020B0604020202020204" pitchFamily="34" charset="0"/>
                <a:ea typeface="Times New Roman" panose="02020603050405020304" pitchFamily="18" charset="0"/>
                <a:cs typeface="Arial" panose="020B0604020202020204" pitchFamily="34" charset="0"/>
              </a:rPr>
              <a:t>9</a:t>
            </a:fld>
            <a:endParaRPr lang="en-GB" sz="1306" dirty="0">
              <a:solidFill>
                <a:srgbClr val="272E67"/>
              </a:solidFill>
              <a:latin typeface="Arial" panose="020B0604020202020204" pitchFamily="34" charset="0"/>
              <a:ea typeface="Times New Roman" panose="02020603050405020304" pitchFamily="18" charset="0"/>
              <a:cs typeface="Arial" panose="020B0604020202020204" pitchFamily="34" charset="0"/>
            </a:endParaRPr>
          </a:p>
        </p:txBody>
      </p:sp>
      <p:pic>
        <p:nvPicPr>
          <p:cNvPr id="28" name="Imag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896" y="7094952"/>
            <a:ext cx="1834024" cy="275870"/>
          </a:xfrm>
          <a:prstGeom prst="rect">
            <a:avLst/>
          </a:prstGeom>
        </p:spPr>
      </p:pic>
      <p:pic>
        <p:nvPicPr>
          <p:cNvPr id="4" name="Content Placeholder 3" descr="Diagram&#10;&#10;Description automatically generated">
            <a:extLst>
              <a:ext uri="{FF2B5EF4-FFF2-40B4-BE49-F238E27FC236}">
                <a16:creationId xmlns:a16="http://schemas.microsoft.com/office/drawing/2014/main" id="{7E91C7C4-A124-4EBE-B37E-F2F36AF9D4FE}"/>
              </a:ext>
            </a:extLst>
          </p:cNvPr>
          <p:cNvPicPr>
            <a:picLocks noGrp="1" noChangeAspect="1"/>
          </p:cNvPicPr>
          <p:nvPr>
            <p:ph idx="1"/>
          </p:nvPr>
        </p:nvPicPr>
        <p:blipFill>
          <a:blip r:embed="rId4"/>
          <a:stretch>
            <a:fillRect/>
          </a:stretch>
        </p:blipFill>
        <p:spPr/>
      </p:pic>
      <p:sp>
        <p:nvSpPr>
          <p:cNvPr id="10" name="Rectangle 3">
            <a:extLst>
              <a:ext uri="{FF2B5EF4-FFF2-40B4-BE49-F238E27FC236}">
                <a16:creationId xmlns:a16="http://schemas.microsoft.com/office/drawing/2014/main" id="{38525478-339E-463E-9253-CB9B72DD9F7E}"/>
              </a:ext>
            </a:extLst>
          </p:cNvPr>
          <p:cNvSpPr txBox="1">
            <a:spLocks noChangeArrowheads="1"/>
          </p:cNvSpPr>
          <p:nvPr/>
        </p:nvSpPr>
        <p:spPr bwMode="auto">
          <a:xfrm>
            <a:off x="469901" y="885825"/>
            <a:ext cx="7772400" cy="59662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0838" tIns="50419" rIns="100838" bIns="50419" numCol="1" rtlCol="0" anchor="t" anchorCtr="0" compatLnSpc="1">
            <a:prstTxWarp prst="textNoShape">
              <a:avLst/>
            </a:prstTxWarp>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en-US" sz="1800" dirty="0">
                <a:solidFill>
                  <a:srgbClr val="272E67"/>
                </a:solidFill>
                <a:latin typeface="Roboto" panose="020B0604020202020204" charset="0"/>
                <a:ea typeface="Roboto" panose="020B0604020202020204" charset="0"/>
                <a:cs typeface="Arial" panose="020B0604020202020204" pitchFamily="34" charset="0"/>
              </a:rPr>
              <a:t>IASC Guidance </a:t>
            </a:r>
            <a:r>
              <a:rPr lang="en-US" altLang="en-US" sz="1800" b="1" dirty="0">
                <a:solidFill>
                  <a:srgbClr val="272E67"/>
                </a:solidFill>
                <a:latin typeface="Roboto" panose="020B0604020202020204" charset="0"/>
                <a:ea typeface="Roboto" panose="020B0604020202020204" charset="0"/>
                <a:cs typeface="Arial" panose="020B0604020202020204" pitchFamily="34" charset="0"/>
              </a:rPr>
              <a:t>Understanding and Addressing Bureaucratic and Administrative Impediments to Humanitarian Action: Framework for a System-wide Approach.</a:t>
            </a:r>
          </a:p>
          <a:p>
            <a:r>
              <a:rPr lang="en-GB" altLang="en-US" sz="1800" dirty="0">
                <a:solidFill>
                  <a:srgbClr val="272E67"/>
                </a:solidFill>
                <a:latin typeface="Roboto" panose="020B0604020202020204" charset="0"/>
                <a:ea typeface="Roboto" panose="020B0604020202020204" charset="0"/>
                <a:cs typeface="Arial" panose="020B0604020202020204" pitchFamily="34" charset="0"/>
              </a:rPr>
              <a:t>IASC Synthesis Report </a:t>
            </a:r>
            <a:r>
              <a:rPr lang="en-GB" altLang="en-US" sz="1800" b="1" dirty="0">
                <a:solidFill>
                  <a:srgbClr val="272E67"/>
                </a:solidFill>
                <a:latin typeface="Roboto" panose="020B0604020202020204" charset="0"/>
                <a:ea typeface="Roboto" panose="020B0604020202020204" charset="0"/>
                <a:cs typeface="Arial" panose="020B0604020202020204" pitchFamily="34" charset="0"/>
              </a:rPr>
              <a:t>Mapping Good Practice in the Implementation of Humanitarian-Development-Peace Nexus Approaches.</a:t>
            </a:r>
          </a:p>
          <a:p>
            <a:r>
              <a:rPr lang="en-US" sz="1800" dirty="0">
                <a:solidFill>
                  <a:srgbClr val="272E67"/>
                </a:solidFill>
                <a:latin typeface="Roboto" panose="020B0604020202020204" charset="0"/>
                <a:ea typeface="Roboto" panose="020B0604020202020204" charset="0"/>
                <a:cs typeface="Arial" panose="020B0604020202020204" pitchFamily="34" charset="0"/>
              </a:rPr>
              <a:t>Statement by </a:t>
            </a:r>
            <a:r>
              <a:rPr lang="en-US" sz="1800" b="1" dirty="0">
                <a:solidFill>
                  <a:srgbClr val="272E67"/>
                </a:solidFill>
                <a:latin typeface="Roboto" panose="020B0604020202020204" charset="0"/>
                <a:ea typeface="Roboto" panose="020B0604020202020204" charset="0"/>
                <a:cs typeface="Arial" panose="020B0604020202020204" pitchFamily="34" charset="0"/>
              </a:rPr>
              <a:t>Principals of the Inter-Agency Standing Committee on Climate. </a:t>
            </a:r>
          </a:p>
          <a:p>
            <a:r>
              <a:rPr lang="en-US" sz="1800" dirty="0">
                <a:solidFill>
                  <a:srgbClr val="272E67"/>
                </a:solidFill>
                <a:latin typeface="Roboto" panose="020B0604020202020204" charset="0"/>
                <a:ea typeface="Roboto" panose="020B0604020202020204" charset="0"/>
                <a:cs typeface="Arial" panose="020B0604020202020204" pitchFamily="34" charset="0"/>
              </a:rPr>
              <a:t>IASC Guidance on </a:t>
            </a:r>
            <a:r>
              <a:rPr lang="en-US" sz="1800" b="1" dirty="0">
                <a:solidFill>
                  <a:srgbClr val="272E67"/>
                </a:solidFill>
                <a:latin typeface="Roboto" panose="020B0604020202020204" charset="0"/>
                <a:ea typeface="Roboto" panose="020B0604020202020204" charset="0"/>
                <a:cs typeface="Arial" panose="020B0604020202020204" pitchFamily="34" charset="0"/>
              </a:rPr>
              <a:t>Mental Health and Psychosocial Support in Emergency Settings, Monitoring and Evaluation with means of verification</a:t>
            </a:r>
            <a:r>
              <a:rPr lang="en-US" sz="1800" dirty="0">
                <a:solidFill>
                  <a:srgbClr val="272E67"/>
                </a:solidFill>
                <a:latin typeface="Roboto" panose="020B0604020202020204" charset="0"/>
                <a:ea typeface="Roboto" panose="020B0604020202020204" charset="0"/>
                <a:cs typeface="Arial" panose="020B0604020202020204" pitchFamily="34" charset="0"/>
              </a:rPr>
              <a:t> (Version 2.0).</a:t>
            </a:r>
          </a:p>
          <a:p>
            <a:r>
              <a:rPr lang="en-US" sz="1800" dirty="0">
                <a:solidFill>
                  <a:srgbClr val="272E67"/>
                </a:solidFill>
                <a:latin typeface="Roboto" panose="020B0604020202020204" charset="0"/>
                <a:ea typeface="Roboto" panose="020B0604020202020204" charset="0"/>
                <a:cs typeface="Arial" panose="020B0604020202020204" pitchFamily="34" charset="0"/>
              </a:rPr>
              <a:t>Statement by </a:t>
            </a:r>
            <a:r>
              <a:rPr lang="en-US" sz="1800" b="1" dirty="0">
                <a:solidFill>
                  <a:srgbClr val="272E67"/>
                </a:solidFill>
                <a:latin typeface="Roboto" panose="020B0604020202020204" charset="0"/>
                <a:ea typeface="Roboto" panose="020B0604020202020204" charset="0"/>
                <a:cs typeface="Arial" panose="020B0604020202020204" pitchFamily="34" charset="0"/>
              </a:rPr>
              <a:t>Principals of the Inter-Agency Standing Committee on Afghanistan.</a:t>
            </a:r>
          </a:p>
          <a:p>
            <a:r>
              <a:rPr lang="en-US" sz="1800" dirty="0">
                <a:solidFill>
                  <a:srgbClr val="272E67"/>
                </a:solidFill>
                <a:latin typeface="Roboto" panose="020B0604020202020204" charset="0"/>
                <a:ea typeface="Roboto" panose="020B0604020202020204" charset="0"/>
                <a:cs typeface="Arial" panose="020B0604020202020204" pitchFamily="34" charset="0"/>
              </a:rPr>
              <a:t>IASC Operational Guidance on </a:t>
            </a:r>
            <a:r>
              <a:rPr lang="en-US" sz="1800" b="1" dirty="0">
                <a:solidFill>
                  <a:srgbClr val="272E67"/>
                </a:solidFill>
                <a:latin typeface="Roboto" panose="020B0604020202020204" charset="0"/>
                <a:ea typeface="Roboto" panose="020B0604020202020204" charset="0"/>
                <a:cs typeface="Arial" panose="020B0604020202020204" pitchFamily="34" charset="0"/>
              </a:rPr>
              <a:t>Data Responsibility in Humanitarian Action.</a:t>
            </a:r>
          </a:p>
          <a:p>
            <a:r>
              <a:rPr lang="en-US" sz="1800" dirty="0">
                <a:solidFill>
                  <a:srgbClr val="272E67"/>
                </a:solidFill>
                <a:latin typeface="Roboto" panose="020B0604020202020204" charset="0"/>
                <a:ea typeface="Roboto" panose="020B0604020202020204" charset="0"/>
                <a:cs typeface="Arial" panose="020B0604020202020204" pitchFamily="34" charset="0"/>
              </a:rPr>
              <a:t>IASC Guidance on </a:t>
            </a:r>
            <a:r>
              <a:rPr lang="en-US" sz="1800" b="1" dirty="0">
                <a:solidFill>
                  <a:srgbClr val="272E67"/>
                </a:solidFill>
                <a:latin typeface="Roboto" panose="020B0604020202020204" charset="0"/>
                <a:ea typeface="Roboto" panose="020B0604020202020204" charset="0"/>
                <a:cs typeface="Arial" panose="020B0604020202020204" pitchFamily="34" charset="0"/>
              </a:rPr>
              <a:t>Minimum Standards on Duty of Care in Context of COVID-19.</a:t>
            </a:r>
          </a:p>
          <a:p>
            <a:r>
              <a:rPr lang="en-US" sz="1800" dirty="0">
                <a:solidFill>
                  <a:srgbClr val="272E67"/>
                </a:solidFill>
                <a:latin typeface="Roboto" panose="020B0604020202020204" charset="0"/>
                <a:ea typeface="Roboto" panose="020B0604020202020204" charset="0"/>
                <a:cs typeface="Arial" panose="020B0604020202020204" pitchFamily="34" charset="0"/>
              </a:rPr>
              <a:t>IASC Key Messages on </a:t>
            </a:r>
            <a:r>
              <a:rPr lang="en-US" sz="1800" b="1" dirty="0">
                <a:solidFill>
                  <a:srgbClr val="272E67"/>
                </a:solidFill>
                <a:latin typeface="Roboto" panose="020B0604020202020204" charset="0"/>
                <a:ea typeface="Roboto" panose="020B0604020202020204" charset="0"/>
                <a:cs typeface="Arial" panose="020B0604020202020204" pitchFamily="34" charset="0"/>
              </a:rPr>
              <a:t>Climate Change, Humanitarian Action and COVID-19</a:t>
            </a:r>
            <a:endParaRPr lang="en-GB" altLang="en-US" sz="1800" b="1" dirty="0">
              <a:solidFill>
                <a:srgbClr val="272E67"/>
              </a:solidFill>
              <a:latin typeface="Roboto" panose="020B0604020202020204" charset="0"/>
              <a:ea typeface="Roboto" panose="020B0604020202020204" charset="0"/>
              <a:cs typeface="Arial" panose="020B0604020202020204" pitchFamily="34" charset="0"/>
            </a:endParaRPr>
          </a:p>
          <a:p>
            <a:pPr marL="0" indent="0">
              <a:buNone/>
            </a:pPr>
            <a:r>
              <a:rPr lang="en-US" altLang="en-US" sz="1800" i="1" dirty="0">
                <a:solidFill>
                  <a:srgbClr val="C63B25"/>
                </a:solidFill>
                <a:latin typeface="Roboto" panose="020B0604020202020204" charset="0"/>
                <a:ea typeface="Roboto" panose="020B0604020202020204" charset="0"/>
                <a:cs typeface="Arial" panose="020B0604020202020204" pitchFamily="34" charset="0"/>
              </a:rPr>
              <a:t>All accessible on the IASC website: https://interagencystandingcommittee.org/resources/iasc-products</a:t>
            </a:r>
            <a:endParaRPr lang="en-GB" altLang="en-US" sz="1800" dirty="0">
              <a:latin typeface="Roboto" panose="020B0604020202020204" charset="0"/>
              <a:ea typeface="Roboto" panose="020B0604020202020204" charset="0"/>
              <a:cs typeface="Arial" panose="020B0604020202020204" pitchFamily="34" charset="0"/>
            </a:endParaRPr>
          </a:p>
          <a:p>
            <a:endParaRPr lang="en-US" altLang="en-US" sz="1800" dirty="0">
              <a:solidFill>
                <a:srgbClr val="272E67"/>
              </a:solidFill>
              <a:latin typeface="Roboto" panose="02000000000000000000" pitchFamily="2" charset="0"/>
              <a:ea typeface="Roboto" panose="02000000000000000000" pitchFamily="2" charset="0"/>
              <a:cs typeface="Arial" panose="020B0604020202020204" pitchFamily="34" charset="0"/>
            </a:endParaRPr>
          </a:p>
        </p:txBody>
      </p:sp>
      <p:pic>
        <p:nvPicPr>
          <p:cNvPr id="6" name="Picture 5" descr="Diagram&#10;&#10;Description automatically generated">
            <a:extLst>
              <a:ext uri="{FF2B5EF4-FFF2-40B4-BE49-F238E27FC236}">
                <a16:creationId xmlns:a16="http://schemas.microsoft.com/office/drawing/2014/main" id="{298AA1CC-7E63-4F4C-9A21-EF0ABB6CE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94476" y="632968"/>
            <a:ext cx="1569317" cy="2231597"/>
          </a:xfrm>
          <a:prstGeom prst="rect">
            <a:avLst/>
          </a:prstGeom>
        </p:spPr>
      </p:pic>
      <p:pic>
        <p:nvPicPr>
          <p:cNvPr id="8" name="Picture 7" descr="Website&#10;&#10;Description automatically generated with low confidence">
            <a:extLst>
              <a:ext uri="{FF2B5EF4-FFF2-40B4-BE49-F238E27FC236}">
                <a16:creationId xmlns:a16="http://schemas.microsoft.com/office/drawing/2014/main" id="{595AE98B-F04F-429A-A7F1-B0571E1D5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22261" y="2046705"/>
            <a:ext cx="1441165" cy="1877605"/>
          </a:xfrm>
          <a:prstGeom prst="rect">
            <a:avLst/>
          </a:prstGeom>
        </p:spPr>
      </p:pic>
      <p:pic>
        <p:nvPicPr>
          <p:cNvPr id="1028" name="Picture 4">
            <a:extLst>
              <a:ext uri="{FF2B5EF4-FFF2-40B4-BE49-F238E27FC236}">
                <a16:creationId xmlns:a16="http://schemas.microsoft.com/office/drawing/2014/main" id="{9BF40131-0B38-446D-87B1-83F4FD255F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94476" y="2881401"/>
            <a:ext cx="1332338" cy="17009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E398F12-1ACC-4925-8714-79F475171457}"/>
              </a:ext>
            </a:extLst>
          </p:cNvPr>
          <p:cNvPicPr>
            <a:picLocks noChangeAspect="1"/>
          </p:cNvPicPr>
          <p:nvPr/>
        </p:nvPicPr>
        <p:blipFill>
          <a:blip r:embed="rId8"/>
          <a:stretch>
            <a:fillRect/>
          </a:stretch>
        </p:blipFill>
        <p:spPr>
          <a:xfrm>
            <a:off x="9361063" y="3919867"/>
            <a:ext cx="1332337" cy="1698676"/>
          </a:xfrm>
          <a:prstGeom prst="rect">
            <a:avLst/>
          </a:prstGeom>
        </p:spPr>
      </p:pic>
      <p:pic>
        <p:nvPicPr>
          <p:cNvPr id="13" name="Picture 12">
            <a:extLst>
              <a:ext uri="{FF2B5EF4-FFF2-40B4-BE49-F238E27FC236}">
                <a16:creationId xmlns:a16="http://schemas.microsoft.com/office/drawing/2014/main" id="{D5EB310A-2B89-44CF-9BE2-DD9E8B15A551}"/>
              </a:ext>
            </a:extLst>
          </p:cNvPr>
          <p:cNvPicPr>
            <a:picLocks noChangeAspect="1"/>
          </p:cNvPicPr>
          <p:nvPr/>
        </p:nvPicPr>
        <p:blipFill>
          <a:blip r:embed="rId9"/>
          <a:stretch>
            <a:fillRect/>
          </a:stretch>
        </p:blipFill>
        <p:spPr>
          <a:xfrm>
            <a:off x="8271404" y="4582396"/>
            <a:ext cx="1441164" cy="1903509"/>
          </a:xfrm>
          <a:prstGeom prst="rect">
            <a:avLst/>
          </a:prstGeom>
        </p:spPr>
      </p:pic>
      <p:pic>
        <p:nvPicPr>
          <p:cNvPr id="15" name="Picture 14">
            <a:extLst>
              <a:ext uri="{FF2B5EF4-FFF2-40B4-BE49-F238E27FC236}">
                <a16:creationId xmlns:a16="http://schemas.microsoft.com/office/drawing/2014/main" id="{E2F3AC9B-4B27-4943-8F9E-CF536BB25613}"/>
              </a:ext>
            </a:extLst>
          </p:cNvPr>
          <p:cNvPicPr>
            <a:picLocks noChangeAspect="1"/>
          </p:cNvPicPr>
          <p:nvPr/>
        </p:nvPicPr>
        <p:blipFill>
          <a:blip r:embed="rId10"/>
          <a:stretch>
            <a:fillRect/>
          </a:stretch>
        </p:blipFill>
        <p:spPr>
          <a:xfrm>
            <a:off x="9422373" y="5454929"/>
            <a:ext cx="1293887" cy="1690598"/>
          </a:xfrm>
          <a:prstGeom prst="rect">
            <a:avLst/>
          </a:prstGeom>
        </p:spPr>
      </p:pic>
    </p:spTree>
    <p:extLst>
      <p:ext uri="{BB962C8B-B14F-4D97-AF65-F5344CB8AC3E}">
        <p14:creationId xmlns:p14="http://schemas.microsoft.com/office/powerpoint/2010/main" val="946901821"/>
      </p:ext>
    </p:extLst>
  </p:cSld>
  <p:clrMapOvr>
    <a:masterClrMapping/>
  </p:clrMapOvr>
</p:sld>
</file>

<file path=ppt/theme/theme1.xml><?xml version="1.0" encoding="utf-8"?>
<a:theme xmlns:a="http://schemas.openxmlformats.org/drawingml/2006/main" name="OCHA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gn="l">
          <a:lnSpc>
            <a:spcPct val="150000"/>
          </a:lnSpc>
          <a:defRPr dirty="0" err="1" smtClean="0">
            <a:latin typeface="Roboto" panose="02000000000000000000" pitchFamily="2" charset="0"/>
            <a:ea typeface="Roboto" panose="02000000000000000000" pitchFamily="2" charset="0"/>
          </a:defRPr>
        </a:defPPr>
      </a:lstStyle>
    </a:txDef>
  </a:objectDefaults>
  <a:extraClrSchemeLst/>
  <a:extLst>
    <a:ext uri="{05A4C25C-085E-4340-85A3-A5531E510DB2}">
      <thm15:themeFamily xmlns:thm15="http://schemas.microsoft.com/office/thememl/2012/main" name="OCHA_ppt_template" id="{14782EFE-6000-4DC5-8A87-73B54AAED3E3}" vid="{7A2B8A6A-8E56-43F1-985C-F713B9149C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andTime xmlns="abe6e500-7afc-4ed1-8fea-09b74476708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8C6A058CB77948B4531303A549056C" ma:contentTypeVersion="12" ma:contentTypeDescription="Create a new document." ma:contentTypeScope="" ma:versionID="aab50bd33dad39a170c3d4f328eff069">
  <xsd:schema xmlns:xsd="http://www.w3.org/2001/XMLSchema" xmlns:xs="http://www.w3.org/2001/XMLSchema" xmlns:p="http://schemas.microsoft.com/office/2006/metadata/properties" xmlns:ns2="abe6e500-7afc-4ed1-8fea-09b744767081" xmlns:ns3="64d1958b-9d83-4ea3-bfa4-c8d2b5fee59c" targetNamespace="http://schemas.microsoft.com/office/2006/metadata/properties" ma:root="true" ma:fieldsID="319b71c71f8b7778de8df004fb58ccd1" ns2:_="" ns3:_="">
    <xsd:import namespace="abe6e500-7afc-4ed1-8fea-09b744767081"/>
    <xsd:import namespace="64d1958b-9d83-4ea3-bfa4-c8d2b5fee59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2:Dateand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e6e500-7afc-4ed1-8fea-09b7447670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DateandTime" ma:index="19" nillable="true" ma:displayName="Date and Time" ma:format="DateTime" ma:internalName="DateandTim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4d1958b-9d83-4ea3-bfa4-c8d2b5fee59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FDAC46-D475-4839-B11F-C723BEBAB850}">
  <ds:schemaRefs>
    <ds:schemaRef ds:uri="64d1958b-9d83-4ea3-bfa4-c8d2b5fee59c"/>
    <ds:schemaRef ds:uri="http://schemas.microsoft.com/office/2006/metadata/properties"/>
    <ds:schemaRef ds:uri="abe6e500-7afc-4ed1-8fea-09b744767081"/>
    <ds:schemaRef ds:uri="http://purl.org/dc/elements/1.1/"/>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EB04E8CD-0C69-4C77-9DA5-AE339D4C08E5}">
  <ds:schemaRefs>
    <ds:schemaRef ds:uri="http://schemas.microsoft.com/sharepoint/v3/contenttype/forms"/>
  </ds:schemaRefs>
</ds:datastoreItem>
</file>

<file path=customXml/itemProps3.xml><?xml version="1.0" encoding="utf-8"?>
<ds:datastoreItem xmlns:ds="http://schemas.openxmlformats.org/officeDocument/2006/customXml" ds:itemID="{0FEAA3FB-E6B0-4F30-95B7-4D4916BF05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e6e500-7afc-4ed1-8fea-09b744767081"/>
    <ds:schemaRef ds:uri="64d1958b-9d83-4ea3-bfa4-c8d2b5fee5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OCHA_ppt_template</Template>
  <TotalTime>2219</TotalTime>
  <Words>503</Words>
  <Application>Microsoft Office PowerPoint</Application>
  <PresentationFormat>Custom</PresentationFormat>
  <Paragraphs>86</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Roboto</vt:lpstr>
      <vt:lpstr>Calibri</vt:lpstr>
      <vt:lpstr>Arial</vt:lpstr>
      <vt:lpstr>Roboto Slab</vt:lpstr>
      <vt:lpstr>OCHA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Miriam Lange</dc:creator>
  <cp:lastModifiedBy>Mirlinda Pasoma</cp:lastModifiedBy>
  <cp:revision>73</cp:revision>
  <cp:lastPrinted>2024-01-22T10:50:05Z</cp:lastPrinted>
  <dcterms:created xsi:type="dcterms:W3CDTF">2019-04-08T12:52:58Z</dcterms:created>
  <dcterms:modified xsi:type="dcterms:W3CDTF">2024-05-03T11:39:40Z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2017-12-15T00:00:00Z</vt:filetime>
  </property>
  <property fmtid="{D5CDD505-2E9C-101B-9397-08002B2CF9AE}" pid="3" name="Creator">
    <vt:lpwstr>Adobe InDesign CC 13.0 (Windows)</vt:lpwstr>
  </property>
  <property fmtid="{D5CDD505-2E9C-101B-9397-08002B2CF9AE}" pid="4" name="LastSaved">
    <vt:filetime>2018-01-19T00:00:00Z</vt:filetime>
  </property>
  <property fmtid="{D5CDD505-2E9C-101B-9397-08002B2CF9AE}" pid="5" name="ContentTypeId">
    <vt:lpwstr>0x010100B08C6A058CB77948B4531303A549056C</vt:lpwstr>
  </property>
</Properties>
</file>