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0" r:id="rId5"/>
    <p:sldId id="269" r:id="rId6"/>
    <p:sldId id="256" r:id="rId7"/>
    <p:sldId id="263" r:id="rId8"/>
    <p:sldId id="265" r:id="rId9"/>
    <p:sldId id="258" r:id="rId10"/>
    <p:sldId id="259" r:id="rId11"/>
    <p:sldId id="260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Gilbertz" initials="S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8662" autoAdjust="0"/>
  </p:normalViewPr>
  <p:slideViewPr>
    <p:cSldViewPr snapToGrid="0">
      <p:cViewPr varScale="1">
        <p:scale>
          <a:sx n="76" d="100"/>
          <a:sy n="76" d="100"/>
        </p:scale>
        <p:origin x="12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1T16:10:24.923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5A2B21-0AEA-46FF-9DF9-3DBF758DCE8D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13A472-BD10-4B01-B7A5-A6D6A0F1E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1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A472-BD10-4B01-B7A5-A6D6A0F1E1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Commitments Search Page – Individual commitments (highlighted in yellow)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A472-BD10-4B01-B7A5-A6D6A0F1E1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3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Stakeholder</a:t>
            </a:r>
            <a:r>
              <a:rPr lang="en-US" baseline="0" dirty="0" smtClean="0"/>
              <a:t>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A472-BD10-4B01-B7A5-A6D6A0F1E1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5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Initiatives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A472-BD10-4B01-B7A5-A6D6A0F1E1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 Initiative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A472-BD10-4B01-B7A5-A6D6A0F1E1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News &amp; Updates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A472-BD10-4B01-B7A5-A6D6A0F1E1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2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7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5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2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9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337E-FA76-4F3B-813B-FC728032D224}" type="datetimeFigureOut">
              <a:rPr lang="en-US" smtClean="0"/>
              <a:t>02/11/2016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DC23E-2B8F-47BE-8C93-DAA50E51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0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3487783"/>
            <a:ext cx="10556966" cy="2689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Advancing the Outcomes of the 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World Humanitarian Summit and 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the Agenda for Humanity</a:t>
            </a:r>
            <a:endParaRPr lang="en-GB" sz="40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4" y="274320"/>
            <a:ext cx="2377380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Agenda for Humanity  - The Change Framework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5 Core Responsibilities: 24 Strategic Shifts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0" y="1825625"/>
            <a:ext cx="4663780" cy="4351338"/>
          </a:xfrm>
        </p:spPr>
      </p:pic>
    </p:spTree>
    <p:extLst>
      <p:ext uri="{BB962C8B-B14F-4D97-AF65-F5344CB8AC3E}">
        <p14:creationId xmlns:p14="http://schemas.microsoft.com/office/powerpoint/2010/main" val="221216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-1"/>
            <a:ext cx="12611099" cy="90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-38100"/>
            <a:ext cx="11858625" cy="8591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56480" y="5077096"/>
            <a:ext cx="1718491" cy="53956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10515600" cy="75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10338104" cy="72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-12700"/>
            <a:ext cx="12190627" cy="86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5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4B5DF8E6DD614B9464A6A1E60988F1" ma:contentTypeVersion="3" ma:contentTypeDescription="Create a new document." ma:contentTypeScope="" ma:versionID="77e73b10cf60c32e83d9a7824b2d7b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776e12710425ef6441a81c479bb71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89CD6-68F5-4E09-9DC5-C759119D73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A873C7-F59B-4360-8DC1-CA9961B697DA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58DB67B-4490-43A7-8DD8-922031C7C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50</Words>
  <Application>Microsoft Office PowerPoint</Application>
  <PresentationFormat>Widescreen</PresentationFormat>
  <Paragraphs>17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Agenda for Humanity  - The Change Framework 5 Core Responsibilities: 24 Strategic Shifts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Gilbertz</dc:creator>
  <cp:lastModifiedBy>PASOMA</cp:lastModifiedBy>
  <cp:revision>9</cp:revision>
  <cp:lastPrinted>2016-10-25T22:44:01Z</cp:lastPrinted>
  <dcterms:created xsi:type="dcterms:W3CDTF">2016-09-21T19:40:42Z</dcterms:created>
  <dcterms:modified xsi:type="dcterms:W3CDTF">2016-11-02T14:26:45Z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0x010100EB4B5DF8E6DD614B9464A6A1E60988F1</vt:lpwstr>
  </property>
</Properties>
</file>