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/>
    <p:restoredTop sz="94291"/>
  </p:normalViewPr>
  <p:slideViewPr>
    <p:cSldViewPr snapToGrid="0" snapToObjects="1">
      <p:cViewPr varScale="1">
        <p:scale>
          <a:sx n="173" d="100"/>
          <a:sy n="173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45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11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76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9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1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8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2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82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74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63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EF09B04-0791-0D47-BB25-17B88146DF35}" type="datetimeFigureOut">
              <a:rPr lang="it-IT" smtClean="0"/>
              <a:t>04/09/19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B7367A0-A658-7C41-932C-CFFC696801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11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4771-8D1B-5942-8250-CCE09CA4D8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Study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83B64-E796-034A-BDF0-825F27E394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2015 / 2016 </a:t>
            </a:r>
            <a:r>
              <a:rPr lang="it-IT" dirty="0" err="1"/>
              <a:t>Pilot</a:t>
            </a:r>
            <a:r>
              <a:rPr lang="it-IT" dirty="0"/>
              <a:t> Programme</a:t>
            </a:r>
          </a:p>
          <a:p>
            <a:r>
              <a:rPr lang="it-IT" dirty="0"/>
              <a:t>NGO </a:t>
            </a:r>
            <a:r>
              <a:rPr lang="it-IT" dirty="0" err="1"/>
              <a:t>Investigation</a:t>
            </a:r>
            <a:r>
              <a:rPr lang="it-IT" dirty="0"/>
              <a:t> Special </a:t>
            </a:r>
            <a:r>
              <a:rPr lang="it-IT" dirty="0" err="1"/>
              <a:t>Roster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895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69FC-84F2-B146-BB87-CA6B06B3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Purpose</a:t>
            </a:r>
            <a:r>
              <a:rPr lang="it-IT" dirty="0"/>
              <a:t> and </a:t>
            </a:r>
            <a:r>
              <a:rPr lang="it-IT" dirty="0" err="1"/>
              <a:t>Objectives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38C5-6005-4345-ACC4-1BFB67BE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Accountability</a:t>
            </a:r>
            <a:r>
              <a:rPr lang="it-IT" dirty="0"/>
              <a:t> </a:t>
            </a:r>
            <a:r>
              <a:rPr lang="it-IT" dirty="0" err="1"/>
              <a:t>demands</a:t>
            </a:r>
            <a:r>
              <a:rPr lang="it-IT" dirty="0"/>
              <a:t> </a:t>
            </a:r>
            <a:r>
              <a:rPr lang="it-IT" dirty="0" err="1"/>
              <a:t>placed</a:t>
            </a:r>
            <a:r>
              <a:rPr lang="it-IT" dirty="0"/>
              <a:t> on the NGO community in 2014 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request</a:t>
            </a:r>
            <a:r>
              <a:rPr lang="it-IT" dirty="0"/>
              <a:t> by NGO community for </a:t>
            </a:r>
            <a:r>
              <a:rPr lang="it-IT" dirty="0" err="1"/>
              <a:t>support</a:t>
            </a:r>
            <a:r>
              <a:rPr lang="it-IT" dirty="0"/>
              <a:t> to </a:t>
            </a:r>
            <a:r>
              <a:rPr lang="it-IT" dirty="0" err="1"/>
              <a:t>meet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demands</a:t>
            </a:r>
            <a:r>
              <a:rPr lang="it-IT" dirty="0"/>
              <a:t> – </a:t>
            </a:r>
            <a:r>
              <a:rPr lang="it-IT" dirty="0" err="1"/>
              <a:t>particulary</a:t>
            </a:r>
            <a:r>
              <a:rPr lang="it-IT" dirty="0"/>
              <a:t> in the area of </a:t>
            </a:r>
            <a:r>
              <a:rPr lang="it-IT" dirty="0" err="1"/>
              <a:t>investigations</a:t>
            </a:r>
            <a:r>
              <a:rPr lang="it-IT" dirty="0"/>
              <a:t> of staff </a:t>
            </a:r>
            <a:r>
              <a:rPr lang="it-IT" dirty="0" err="1"/>
              <a:t>misconduct</a:t>
            </a:r>
            <a:endParaRPr lang="it-IT" dirty="0"/>
          </a:p>
          <a:p>
            <a:r>
              <a:rPr lang="it-IT" dirty="0" err="1"/>
              <a:t>Objectives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help </a:t>
            </a:r>
            <a:r>
              <a:rPr lang="it-IT" dirty="0" err="1"/>
              <a:t>meet</a:t>
            </a:r>
            <a:r>
              <a:rPr lang="it-IT" dirty="0"/>
              <a:t> the </a:t>
            </a:r>
            <a:r>
              <a:rPr lang="it-IT" dirty="0" err="1"/>
              <a:t>needs</a:t>
            </a:r>
            <a:r>
              <a:rPr lang="it-IT" dirty="0"/>
              <a:t> of UNHCR </a:t>
            </a:r>
            <a:r>
              <a:rPr lang="it-IT" dirty="0" err="1"/>
              <a:t>partners</a:t>
            </a:r>
            <a:r>
              <a:rPr lang="it-IT" dirty="0"/>
              <a:t> in </a:t>
            </a:r>
            <a:r>
              <a:rPr lang="it-IT" dirty="0" err="1"/>
              <a:t>investigating</a:t>
            </a:r>
            <a:r>
              <a:rPr lang="it-IT" dirty="0"/>
              <a:t> </a:t>
            </a:r>
            <a:r>
              <a:rPr lang="it-IT" dirty="0" err="1"/>
              <a:t>allegations</a:t>
            </a:r>
            <a:r>
              <a:rPr lang="it-IT" dirty="0"/>
              <a:t> of </a:t>
            </a:r>
            <a:r>
              <a:rPr lang="it-IT" dirty="0" err="1"/>
              <a:t>misconduct</a:t>
            </a:r>
            <a:endParaRPr lang="it-IT" dirty="0"/>
          </a:p>
          <a:p>
            <a:pPr lvl="1"/>
            <a:r>
              <a:rPr lang="it-IT" dirty="0" err="1"/>
              <a:t>strengthen</a:t>
            </a:r>
            <a:r>
              <a:rPr lang="it-IT" dirty="0"/>
              <a:t> UNHCR-NGO </a:t>
            </a:r>
            <a:r>
              <a:rPr lang="it-IT" dirty="0" err="1"/>
              <a:t>cooperation</a:t>
            </a:r>
            <a:r>
              <a:rPr lang="it-IT" dirty="0"/>
              <a:t> in </a:t>
            </a:r>
            <a:r>
              <a:rPr lang="it-IT" dirty="0" err="1"/>
              <a:t>third</a:t>
            </a:r>
            <a:r>
              <a:rPr lang="it-IT" dirty="0"/>
              <a:t> party </a:t>
            </a:r>
            <a:r>
              <a:rPr lang="it-IT" dirty="0" err="1"/>
              <a:t>investigations</a:t>
            </a:r>
            <a:endParaRPr lang="it-IT" dirty="0"/>
          </a:p>
          <a:p>
            <a:pPr lvl="1"/>
            <a:r>
              <a:rPr lang="it-IT" dirty="0" err="1"/>
              <a:t>boost</a:t>
            </a:r>
            <a:r>
              <a:rPr lang="it-IT" dirty="0"/>
              <a:t> the </a:t>
            </a:r>
            <a:r>
              <a:rPr lang="it-IT" dirty="0" err="1"/>
              <a:t>accountability</a:t>
            </a:r>
            <a:r>
              <a:rPr lang="it-IT" dirty="0"/>
              <a:t> and </a:t>
            </a:r>
            <a:r>
              <a:rPr lang="it-IT" dirty="0" err="1"/>
              <a:t>quality</a:t>
            </a:r>
            <a:r>
              <a:rPr lang="it-IT" dirty="0"/>
              <a:t> of performance of UNHCR </a:t>
            </a:r>
            <a:r>
              <a:rPr lang="it-IT" dirty="0" err="1"/>
              <a:t>partners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positively</a:t>
            </a:r>
            <a:r>
              <a:rPr lang="it-IT" dirty="0"/>
              <a:t> </a:t>
            </a:r>
            <a:r>
              <a:rPr lang="it-IT" dirty="0" err="1"/>
              <a:t>impacting</a:t>
            </a:r>
            <a:r>
              <a:rPr lang="it-IT" dirty="0"/>
              <a:t> on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NGOs</a:t>
            </a:r>
            <a:r>
              <a:rPr lang="it-IT" dirty="0"/>
              <a:t>’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investigation</a:t>
            </a:r>
            <a:r>
              <a:rPr lang="it-IT" dirty="0"/>
              <a:t> </a:t>
            </a:r>
            <a:r>
              <a:rPr lang="it-IT" dirty="0" err="1"/>
              <a:t>procedures</a:t>
            </a:r>
            <a:r>
              <a:rPr lang="it-IT" dirty="0"/>
              <a:t> and </a:t>
            </a:r>
            <a:r>
              <a:rPr lang="it-IT" dirty="0" err="1"/>
              <a:t>capacities</a:t>
            </a:r>
            <a:endParaRPr lang="it-IT" dirty="0"/>
          </a:p>
          <a:p>
            <a:pPr lvl="1"/>
            <a:r>
              <a:rPr lang="it-IT" dirty="0"/>
              <a:t>reduce </a:t>
            </a:r>
            <a:r>
              <a:rPr lang="it-IT" dirty="0" err="1"/>
              <a:t>incidents</a:t>
            </a:r>
            <a:r>
              <a:rPr lang="it-IT" dirty="0"/>
              <a:t> of </a:t>
            </a:r>
            <a:r>
              <a:rPr lang="it-IT" dirty="0" err="1"/>
              <a:t>abuse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 of </a:t>
            </a:r>
            <a:r>
              <a:rPr lang="it-IT" dirty="0" err="1"/>
              <a:t>concern</a:t>
            </a:r>
            <a:endParaRPr lang="it-IT" dirty="0"/>
          </a:p>
          <a:p>
            <a:pPr lvl="1"/>
            <a:r>
              <a:rPr lang="it-IT" dirty="0" err="1"/>
              <a:t>ensure</a:t>
            </a:r>
            <a:r>
              <a:rPr lang="it-IT" dirty="0"/>
              <a:t> more </a:t>
            </a:r>
            <a:r>
              <a:rPr lang="it-IT" dirty="0" err="1"/>
              <a:t>efficient</a:t>
            </a:r>
            <a:r>
              <a:rPr lang="it-IT" dirty="0"/>
              <a:t> use of </a:t>
            </a:r>
            <a:r>
              <a:rPr lang="it-IT" dirty="0" err="1"/>
              <a:t>financial</a:t>
            </a:r>
            <a:r>
              <a:rPr lang="it-IT" dirty="0"/>
              <a:t>, </a:t>
            </a:r>
            <a:r>
              <a:rPr lang="it-IT" dirty="0" err="1"/>
              <a:t>physical</a:t>
            </a:r>
            <a:r>
              <a:rPr lang="it-IT" dirty="0"/>
              <a:t> and human </a:t>
            </a:r>
            <a:r>
              <a:rPr lang="it-IT" dirty="0" err="1"/>
              <a:t>resources</a:t>
            </a:r>
            <a:endParaRPr lang="it-IT" dirty="0"/>
          </a:p>
          <a:p>
            <a:pPr lvl="1"/>
            <a:r>
              <a:rPr lang="it-IT" dirty="0" err="1"/>
              <a:t>strengthen</a:t>
            </a:r>
            <a:r>
              <a:rPr lang="it-IT" dirty="0"/>
              <a:t> the </a:t>
            </a:r>
            <a:r>
              <a:rPr lang="it-IT" dirty="0" err="1"/>
              <a:t>credibility</a:t>
            </a:r>
            <a:r>
              <a:rPr lang="it-IT" dirty="0"/>
              <a:t> of </a:t>
            </a:r>
            <a:r>
              <a:rPr lang="it-IT" dirty="0" err="1"/>
              <a:t>humanitarian</a:t>
            </a:r>
            <a:r>
              <a:rPr lang="it-IT" dirty="0"/>
              <a:t> </a:t>
            </a:r>
            <a:r>
              <a:rPr lang="it-IT" dirty="0" err="1"/>
              <a:t>actors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30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A232-8542-114B-8C10-AE0A161D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Pilot</a:t>
            </a:r>
            <a:r>
              <a:rPr lang="it-IT" dirty="0"/>
              <a:t> </a:t>
            </a:r>
            <a:r>
              <a:rPr lang="it-IT" dirty="0" err="1"/>
              <a:t>Overview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DB6B3-B12B-C644-B1C5-BC4D7AE0D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UNHCR </a:t>
            </a:r>
            <a:r>
              <a:rPr lang="it-IT" dirty="0" err="1"/>
              <a:t>commissioned</a:t>
            </a:r>
            <a:r>
              <a:rPr lang="it-IT" dirty="0"/>
              <a:t> the </a:t>
            </a:r>
            <a:r>
              <a:rPr lang="it-IT" dirty="0" err="1"/>
              <a:t>Danish</a:t>
            </a:r>
            <a:r>
              <a:rPr lang="it-IT" dirty="0"/>
              <a:t> </a:t>
            </a:r>
            <a:r>
              <a:rPr lang="it-IT" dirty="0" err="1"/>
              <a:t>Refugee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(DRC) to </a:t>
            </a:r>
            <a:r>
              <a:rPr lang="it-IT" dirty="0" err="1"/>
              <a:t>manage</a:t>
            </a:r>
            <a:r>
              <a:rPr lang="it-IT" dirty="0"/>
              <a:t> the </a:t>
            </a:r>
            <a:r>
              <a:rPr lang="it-IT" dirty="0" err="1"/>
              <a:t>pilot</a:t>
            </a:r>
            <a:endParaRPr lang="it-IT" dirty="0"/>
          </a:p>
          <a:p>
            <a:r>
              <a:rPr lang="it-IT" dirty="0" err="1"/>
              <a:t>Recruitment</a:t>
            </a:r>
            <a:r>
              <a:rPr lang="it-IT" dirty="0"/>
              <a:t> of investigator </a:t>
            </a:r>
            <a:r>
              <a:rPr lang="it-IT" dirty="0" err="1"/>
              <a:t>roster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webpage</a:t>
            </a:r>
            <a:endParaRPr lang="it-IT" dirty="0"/>
          </a:p>
          <a:p>
            <a:r>
              <a:rPr lang="it-IT" dirty="0" err="1"/>
              <a:t>Investigation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refined</a:t>
            </a:r>
            <a:r>
              <a:rPr lang="it-IT" dirty="0"/>
              <a:t> and training </a:t>
            </a:r>
            <a:r>
              <a:rPr lang="it-IT" dirty="0" err="1"/>
              <a:t>methods</a:t>
            </a:r>
            <a:r>
              <a:rPr lang="it-IT" dirty="0"/>
              <a:t> </a:t>
            </a:r>
            <a:r>
              <a:rPr lang="it-IT" dirty="0" err="1"/>
              <a:t>established</a:t>
            </a:r>
            <a:endParaRPr lang="it-IT" dirty="0"/>
          </a:p>
          <a:p>
            <a:r>
              <a:rPr lang="it-IT" dirty="0" err="1"/>
              <a:t>Investigators</a:t>
            </a:r>
            <a:r>
              <a:rPr lang="it-IT" dirty="0"/>
              <a:t> </a:t>
            </a:r>
            <a:r>
              <a:rPr lang="it-IT" dirty="0" err="1"/>
              <a:t>trained</a:t>
            </a:r>
            <a:r>
              <a:rPr lang="it-IT" dirty="0"/>
              <a:t> on </a:t>
            </a:r>
            <a:r>
              <a:rPr lang="it-IT" dirty="0" err="1"/>
              <a:t>methodology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Results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	21 </a:t>
            </a:r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requests</a:t>
            </a:r>
            <a:r>
              <a:rPr lang="it-IT" dirty="0"/>
              <a:t> for </a:t>
            </a:r>
            <a:r>
              <a:rPr lang="it-IT" dirty="0" err="1"/>
              <a:t>assistance</a:t>
            </a:r>
            <a:r>
              <a:rPr lang="it-IT" dirty="0"/>
              <a:t> from </a:t>
            </a:r>
            <a:r>
              <a:rPr lang="it-IT" dirty="0" err="1"/>
              <a:t>NGOs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14 </a:t>
            </a:r>
            <a:r>
              <a:rPr lang="it-IT" dirty="0" err="1"/>
              <a:t>investigations</a:t>
            </a:r>
            <a:r>
              <a:rPr lang="it-IT" dirty="0"/>
              <a:t> </a:t>
            </a:r>
            <a:r>
              <a:rPr lang="it-IT" dirty="0" err="1"/>
              <a:t>completed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  8 </a:t>
            </a:r>
            <a:r>
              <a:rPr lang="it-IT" dirty="0" err="1"/>
              <a:t>investigators</a:t>
            </a:r>
            <a:r>
              <a:rPr lang="it-IT" dirty="0"/>
              <a:t> </a:t>
            </a:r>
            <a:r>
              <a:rPr lang="it-IT" dirty="0" err="1"/>
              <a:t>deployed</a:t>
            </a:r>
            <a:r>
              <a:rPr lang="it-IT" dirty="0"/>
              <a:t> with 6 </a:t>
            </a:r>
            <a:r>
              <a:rPr lang="it-IT" dirty="0" err="1"/>
              <a:t>retained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end of </a:t>
            </a:r>
            <a:r>
              <a:rPr lang="it-IT" dirty="0" err="1"/>
              <a:t>pilot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     Project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ended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2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</a:t>
            </a:r>
            <a:r>
              <a:rPr lang="it-IT" dirty="0" err="1"/>
              <a:t>expired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831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D5833-A401-0F47-A100-8EEA2605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Lessons</a:t>
            </a:r>
            <a:r>
              <a:rPr lang="it-IT" dirty="0"/>
              <a:t> </a:t>
            </a:r>
            <a:r>
              <a:rPr lang="it-IT" dirty="0" err="1"/>
              <a:t>Learned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2DBA-8E88-B646-941D-0C304E1D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Despite</a:t>
            </a:r>
            <a:r>
              <a:rPr lang="it-IT" dirty="0"/>
              <a:t> </a:t>
            </a:r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demands</a:t>
            </a:r>
            <a:r>
              <a:rPr lang="it-IT" dirty="0"/>
              <a:t> for </a:t>
            </a:r>
            <a:r>
              <a:rPr lang="it-IT" dirty="0" err="1"/>
              <a:t>assistance</a:t>
            </a:r>
            <a:r>
              <a:rPr lang="it-IT" dirty="0"/>
              <a:t> – </a:t>
            </a:r>
            <a:r>
              <a:rPr lang="it-IT" dirty="0" err="1"/>
              <a:t>NGOs</a:t>
            </a:r>
            <a:r>
              <a:rPr lang="it-IT" dirty="0"/>
              <a:t> made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requests</a:t>
            </a:r>
            <a:endParaRPr lang="it-IT" dirty="0"/>
          </a:p>
          <a:p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Reasons</a:t>
            </a:r>
            <a:r>
              <a:rPr lang="it-IT" dirty="0"/>
              <a:t> for </a:t>
            </a:r>
            <a:r>
              <a:rPr lang="it-IT" dirty="0" err="1"/>
              <a:t>Lack</a:t>
            </a:r>
            <a:r>
              <a:rPr lang="it-IT" dirty="0"/>
              <a:t> of </a:t>
            </a:r>
            <a:r>
              <a:rPr lang="it-IT" dirty="0" err="1"/>
              <a:t>Demand</a:t>
            </a:r>
            <a:endParaRPr lang="it-IT" dirty="0"/>
          </a:p>
          <a:p>
            <a:pPr lvl="1"/>
            <a:r>
              <a:rPr lang="it-IT" dirty="0" err="1"/>
              <a:t>Availability</a:t>
            </a:r>
            <a:r>
              <a:rPr lang="it-IT" dirty="0"/>
              <a:t> of 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known</a:t>
            </a:r>
            <a:r>
              <a:rPr lang="it-IT" dirty="0"/>
              <a:t> to the NGO community</a:t>
            </a:r>
          </a:p>
          <a:p>
            <a:pPr lvl="1"/>
            <a:r>
              <a:rPr lang="it-IT" dirty="0"/>
              <a:t>Use of an NGO partner to </a:t>
            </a:r>
            <a:r>
              <a:rPr lang="it-IT" dirty="0" err="1"/>
              <a:t>manage</a:t>
            </a:r>
            <a:r>
              <a:rPr lang="it-IT" dirty="0"/>
              <a:t> the 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concerns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confidentiality</a:t>
            </a:r>
            <a:r>
              <a:rPr lang="it-IT" dirty="0"/>
              <a:t> </a:t>
            </a:r>
            <a:r>
              <a:rPr lang="it-IT" dirty="0" err="1"/>
              <a:t>amongst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NGOs</a:t>
            </a:r>
            <a:endParaRPr lang="it-IT" dirty="0"/>
          </a:p>
          <a:p>
            <a:pPr lvl="1"/>
            <a:r>
              <a:rPr lang="it-IT" dirty="0"/>
              <a:t>Project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ceased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2 </a:t>
            </a:r>
            <a:r>
              <a:rPr lang="it-IT" dirty="0" err="1"/>
              <a:t>years</a:t>
            </a:r>
            <a:r>
              <a:rPr lang="it-IT" dirty="0"/>
              <a:t> –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</a:t>
            </a:r>
            <a:r>
              <a:rPr lang="it-IT" dirty="0" err="1"/>
              <a:t>enough</a:t>
            </a:r>
            <a:r>
              <a:rPr lang="it-IT" dirty="0"/>
              <a:t> time to </a:t>
            </a:r>
            <a:r>
              <a:rPr lang="it-IT" dirty="0" err="1"/>
              <a:t>establish</a:t>
            </a:r>
            <a:r>
              <a:rPr lang="it-IT" dirty="0"/>
              <a:t> use</a:t>
            </a:r>
          </a:p>
          <a:p>
            <a:pPr lvl="1"/>
            <a:r>
              <a:rPr lang="it-IT" dirty="0"/>
              <a:t>NGO </a:t>
            </a:r>
            <a:r>
              <a:rPr lang="it-IT" dirty="0" err="1"/>
              <a:t>support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over the </a:t>
            </a:r>
            <a:r>
              <a:rPr lang="it-IT" dirty="0" err="1"/>
              <a:t>accountability</a:t>
            </a:r>
            <a:r>
              <a:rPr lang="it-IT" dirty="0"/>
              <a:t> </a:t>
            </a:r>
            <a:r>
              <a:rPr lang="it-IT" dirty="0" err="1"/>
              <a:t>lifecycle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understood</a:t>
            </a:r>
            <a:r>
              <a:rPr lang="it-IT" dirty="0"/>
              <a:t> or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met</a:t>
            </a:r>
            <a:r>
              <a:rPr lang="it-IT" dirty="0"/>
              <a:t>– </a:t>
            </a:r>
            <a:r>
              <a:rPr lang="it-IT" dirty="0" err="1"/>
              <a:t>investigations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the </a:t>
            </a:r>
            <a:r>
              <a:rPr lang="it-IT" dirty="0" err="1"/>
              <a:t>real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of the </a:t>
            </a:r>
            <a:r>
              <a:rPr lang="it-IT" dirty="0" err="1"/>
              <a:t>NGOs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14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413988831634584A129D5F16715C5" ma:contentTypeVersion="4" ma:contentTypeDescription="Create a new document." ma:contentTypeScope="" ma:versionID="62f58cd71fb8a7fb519e3707566324b5">
  <xsd:schema xmlns:xsd="http://www.w3.org/2001/XMLSchema" xmlns:xs="http://www.w3.org/2001/XMLSchema" xmlns:p="http://schemas.microsoft.com/office/2006/metadata/properties" xmlns:ns2="94147248-12c4-464a-a287-51f79195e4f9" xmlns:ns3="dadd04ed-dce5-44e6-9191-8d78abbb61c4" targetNamespace="http://schemas.microsoft.com/office/2006/metadata/properties" ma:root="true" ma:fieldsID="d025102172b4dca783c0cd8694a1ba14" ns2:_="" ns3:_="">
    <xsd:import namespace="94147248-12c4-464a-a287-51f79195e4f9"/>
    <xsd:import namespace="dadd04ed-dce5-44e6-9191-8d78abbb6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47248-12c4-464a-a287-51f79195e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d04ed-dce5-44e6-9191-8d78abbb6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62F42B-3699-4937-A184-D4889DB1B6E5}"/>
</file>

<file path=customXml/itemProps2.xml><?xml version="1.0" encoding="utf-8"?>
<ds:datastoreItem xmlns:ds="http://schemas.openxmlformats.org/officeDocument/2006/customXml" ds:itemID="{3245FC12-DA8E-44BE-AFEE-CE53A458D579}"/>
</file>

<file path=customXml/itemProps3.xml><?xml version="1.0" encoding="utf-8"?>
<ds:datastoreItem xmlns:ds="http://schemas.openxmlformats.org/officeDocument/2006/customXml" ds:itemID="{1F5560F9-B076-466B-8A93-1ED4C4D4FCC9}"/>
</file>

<file path=docProps/app.xml><?xml version="1.0" encoding="utf-8"?>
<Properties xmlns="http://schemas.openxmlformats.org/officeDocument/2006/extended-properties" xmlns:vt="http://schemas.openxmlformats.org/officeDocument/2006/docPropsVTypes">
  <Template>{30DF2771-34E1-4742-8263-C014AFDE76D3}tf10001070</Template>
  <TotalTime>35</TotalTime>
  <Words>232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Wood Type</vt:lpstr>
      <vt:lpstr>Case Study</vt:lpstr>
      <vt:lpstr>Purpose and Objectives</vt:lpstr>
      <vt:lpstr>Pilot Overview</vt:lpstr>
      <vt:lpstr>Lessons Learned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Patricia Harvey</dc:creator>
  <cp:lastModifiedBy>Patricia Harvey</cp:lastModifiedBy>
  <cp:revision>5</cp:revision>
  <dcterms:created xsi:type="dcterms:W3CDTF">2019-09-04T17:51:07Z</dcterms:created>
  <dcterms:modified xsi:type="dcterms:W3CDTF">2019-09-04T18:28:09Z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0x010100895413988831634584A129D5F16715C5</vt:lpwstr>
  </property>
</Properties>
</file>