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7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1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9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59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41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72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23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7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3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8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2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B9D707-B93E-B742-A9D0-2CE7A6DA847F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4713E3-4B79-564E-857F-504D1E9F1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0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FBA01-361A-2A42-8175-936354F11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GRAND PROGRESS ACCELERATION: SOME WAYS FORWRD</a:t>
            </a:r>
          </a:p>
        </p:txBody>
      </p:sp>
    </p:spTree>
    <p:extLst>
      <p:ext uri="{BB962C8B-B14F-4D97-AF65-F5344CB8AC3E}">
        <p14:creationId xmlns:p14="http://schemas.microsoft.com/office/powerpoint/2010/main" val="14706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61062C-8CC9-9742-8FD8-9F0D83BE1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204536"/>
            <a:ext cx="11225464" cy="63767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200" b="1" dirty="0">
                <a:latin typeface="Arial" panose="020B0604020202020204" pitchFamily="34" charset="0"/>
                <a:cs typeface="Arial" panose="020B0604020202020204" pitchFamily="34" charset="0"/>
              </a:rPr>
              <a:t>Hong-Won – We will share the summary report from the workshop and the outcomes!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200" b="1" dirty="0">
                <a:latin typeface="Arial" panose="020B0604020202020204" pitchFamily="34" charset="0"/>
                <a:cs typeface="Arial" panose="020B0604020202020204" pitchFamily="34" charset="0"/>
              </a:rPr>
              <a:t>Cecilia – Here are some suggestions to move forward: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Follow up on Grand Bargain recommendations including the OECD suggestion;</a:t>
            </a:r>
          </a:p>
          <a:p>
            <a:pPr lvl="0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Follow up to USAID recommendation on categorizing compliance requirements;</a:t>
            </a:r>
          </a:p>
          <a:p>
            <a:pPr lvl="0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Sub-workstream on definitions that will consist of all different constituencies (dialogue with all actors) by the end of 2019/early 2020;</a:t>
            </a:r>
          </a:p>
          <a:p>
            <a:pPr lvl="0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Sub-workstream on mapping (opportunities for increase for donors and UN agencies);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Map and share best practices of flexible funding </a:t>
            </a:r>
          </a:p>
          <a:p>
            <a:pPr lvl="1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Create an earmarking cheat sheet (what do we need to improve the quality of earmarked funding - “earmarked funding is not inherently bad”)</a:t>
            </a:r>
          </a:p>
          <a:p>
            <a:pPr lvl="2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timeliness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, retroactive eligibility, etc.</a:t>
            </a:r>
          </a:p>
          <a:p>
            <a:pPr lvl="0"/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Work with IASC results groups to work on gathering more evidence on MYP.</a:t>
            </a:r>
          </a:p>
          <a:p>
            <a:pPr marL="0" indent="0">
              <a:buNone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Marilena</a:t>
            </a:r>
            <a:r>
              <a:rPr lang="en-CA" sz="2200" b="1" dirty="0">
                <a:latin typeface="Arial" panose="020B0604020202020204" pitchFamily="34" charset="0"/>
                <a:cs typeface="Arial" panose="020B0604020202020204" pitchFamily="34" charset="0"/>
              </a:rPr>
              <a:t> – UNICEF will be taking over from ICRC as co-chair of this workstream from Oct. 2019 to Oct. 2020.  </a:t>
            </a:r>
          </a:p>
          <a:p>
            <a:pPr marL="0" indent="0">
              <a:buNone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200" b="1" dirty="0">
                <a:latin typeface="Arial" panose="020B0604020202020204" pitchFamily="34" charset="0"/>
                <a:cs typeface="Arial" panose="020B0604020202020204" pitchFamily="34" charset="0"/>
              </a:rPr>
              <a:t>Karin – Thank you very much for attending!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{344F378F-C6C7-5F45-8B99-49AB9DE7D2CC}tf10001058</Template>
  <TotalTime>33</TotalTime>
  <Words>169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GRAND PROGRESS ACCELERATION: SOME WAYS FORWRD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Pabalan</dc:creator>
  <cp:lastModifiedBy>Guest</cp:lastModifiedBy>
  <cp:revision>4</cp:revision>
  <dcterms:created xsi:type="dcterms:W3CDTF">2019-09-19T14:42:23Z</dcterms:created>
  <dcterms:modified xsi:type="dcterms:W3CDTF">2019-09-19T15:40:09Z</dcterms:modified>
</cp:coreProperties>
</file>