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0"/>
  </p:notesMasterIdLst>
  <p:sldIdLst>
    <p:sldId id="396" r:id="rId5"/>
    <p:sldId id="638" r:id="rId6"/>
    <p:sldId id="720" r:id="rId7"/>
    <p:sldId id="717" r:id="rId8"/>
    <p:sldId id="697" r:id="rId9"/>
    <p:sldId id="738" r:id="rId10"/>
    <p:sldId id="734" r:id="rId11"/>
    <p:sldId id="713" r:id="rId12"/>
    <p:sldId id="714" r:id="rId13"/>
    <p:sldId id="715" r:id="rId14"/>
    <p:sldId id="696" r:id="rId15"/>
    <p:sldId id="721" r:id="rId16"/>
    <p:sldId id="724" r:id="rId17"/>
    <p:sldId id="725" r:id="rId18"/>
    <p:sldId id="726" r:id="rId19"/>
    <p:sldId id="727" r:id="rId20"/>
    <p:sldId id="728" r:id="rId21"/>
    <p:sldId id="729" r:id="rId22"/>
    <p:sldId id="730" r:id="rId23"/>
    <p:sldId id="723" r:id="rId24"/>
    <p:sldId id="733" r:id="rId25"/>
    <p:sldId id="735" r:id="rId26"/>
    <p:sldId id="736" r:id="rId27"/>
    <p:sldId id="719" r:id="rId28"/>
    <p:sldId id="73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92E2D1B-B0A9-4B52-9F0F-EF74A6A12B86}">
          <p14:sldIdLst>
            <p14:sldId id="396"/>
            <p14:sldId id="638"/>
            <p14:sldId id="720"/>
            <p14:sldId id="717"/>
            <p14:sldId id="697"/>
            <p14:sldId id="738"/>
            <p14:sldId id="734"/>
            <p14:sldId id="713"/>
            <p14:sldId id="714"/>
            <p14:sldId id="715"/>
            <p14:sldId id="696"/>
            <p14:sldId id="721"/>
            <p14:sldId id="724"/>
            <p14:sldId id="725"/>
            <p14:sldId id="726"/>
            <p14:sldId id="727"/>
            <p14:sldId id="728"/>
            <p14:sldId id="729"/>
            <p14:sldId id="730"/>
            <p14:sldId id="723"/>
            <p14:sldId id="733"/>
            <p14:sldId id="735"/>
            <p14:sldId id="736"/>
            <p14:sldId id="719"/>
            <p14:sldId id="73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B5E032-847A-4DBF-917A-CD3D373736AD}" v="219" dt="2020-07-22T12:23:30.999"/>
  </p1510:revLst>
</p1510:revInfo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0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Glinchy, Megan" userId="3738dfd5-b5cc-47e3-b1c9-52a9abc368e6" providerId="ADAL" clId="{B0C7D385-F559-4A09-8947-9D9BC8043B28}"/>
    <pc:docChg chg="undo custSel addSld delSld modSld sldOrd modSection">
      <pc:chgData name="McGlinchy, Megan" userId="3738dfd5-b5cc-47e3-b1c9-52a9abc368e6" providerId="ADAL" clId="{B0C7D385-F559-4A09-8947-9D9BC8043B28}" dt="2020-07-22T01:03:00.920" v="1352" actId="20577"/>
      <pc:docMkLst>
        <pc:docMk/>
      </pc:docMkLst>
      <pc:sldChg chg="del">
        <pc:chgData name="McGlinchy, Megan" userId="3738dfd5-b5cc-47e3-b1c9-52a9abc368e6" providerId="ADAL" clId="{B0C7D385-F559-4A09-8947-9D9BC8043B28}" dt="2020-07-21T22:53:59.347" v="455" actId="2696"/>
        <pc:sldMkLst>
          <pc:docMk/>
          <pc:sldMk cId="1714321931" sldId="280"/>
        </pc:sldMkLst>
      </pc:sldChg>
      <pc:sldChg chg="modSp del">
        <pc:chgData name="McGlinchy, Megan" userId="3738dfd5-b5cc-47e3-b1c9-52a9abc368e6" providerId="ADAL" clId="{B0C7D385-F559-4A09-8947-9D9BC8043B28}" dt="2020-07-21T22:58:53.570" v="537" actId="2696"/>
        <pc:sldMkLst>
          <pc:docMk/>
          <pc:sldMk cId="3487082721" sldId="284"/>
        </pc:sldMkLst>
        <pc:graphicFrameChg chg="modGraphic">
          <ac:chgData name="McGlinchy, Megan" userId="3738dfd5-b5cc-47e3-b1c9-52a9abc368e6" providerId="ADAL" clId="{B0C7D385-F559-4A09-8947-9D9BC8043B28}" dt="2020-07-21T22:56:50.841" v="513" actId="20577"/>
          <ac:graphicFrameMkLst>
            <pc:docMk/>
            <pc:sldMk cId="3487082721" sldId="284"/>
            <ac:graphicFrameMk id="3" creationId="{5AE8BD6E-B6F8-45D3-B93D-9DDA7991CA21}"/>
          </ac:graphicFrameMkLst>
        </pc:graphicFrameChg>
      </pc:sldChg>
      <pc:sldChg chg="add del">
        <pc:chgData name="McGlinchy, Megan" userId="3738dfd5-b5cc-47e3-b1c9-52a9abc368e6" providerId="ADAL" clId="{B0C7D385-F559-4A09-8947-9D9BC8043B28}" dt="2020-07-21T23:52:45.436" v="1096" actId="2696"/>
        <pc:sldMkLst>
          <pc:docMk/>
          <pc:sldMk cId="3214468331" sldId="460"/>
        </pc:sldMkLst>
      </pc:sldChg>
      <pc:sldChg chg="addSp delSp modSp delAnim modAnim">
        <pc:chgData name="McGlinchy, Megan" userId="3738dfd5-b5cc-47e3-b1c9-52a9abc368e6" providerId="ADAL" clId="{B0C7D385-F559-4A09-8947-9D9BC8043B28}" dt="2020-07-21T22:52:37.469" v="447" actId="478"/>
        <pc:sldMkLst>
          <pc:docMk/>
          <pc:sldMk cId="1927467683" sldId="696"/>
        </pc:sldMkLst>
        <pc:picChg chg="mod">
          <ac:chgData name="McGlinchy, Megan" userId="3738dfd5-b5cc-47e3-b1c9-52a9abc368e6" providerId="ADAL" clId="{B0C7D385-F559-4A09-8947-9D9BC8043B28}" dt="2020-07-21T22:51:09.390" v="445" actId="1076"/>
          <ac:picMkLst>
            <pc:docMk/>
            <pc:sldMk cId="1927467683" sldId="696"/>
            <ac:picMk id="5" creationId="{41ECB33D-9307-4E8B-B357-1D7D0EF24C63}"/>
          </ac:picMkLst>
        </pc:picChg>
        <pc:picChg chg="add del mod">
          <ac:chgData name="McGlinchy, Megan" userId="3738dfd5-b5cc-47e3-b1c9-52a9abc368e6" providerId="ADAL" clId="{B0C7D385-F559-4A09-8947-9D9BC8043B28}" dt="2020-07-21T22:52:37.469" v="447" actId="478"/>
          <ac:picMkLst>
            <pc:docMk/>
            <pc:sldMk cId="1927467683" sldId="696"/>
            <ac:picMk id="6" creationId="{55953DCC-CF11-4ADB-A1AB-C59E488ECEB5}"/>
          </ac:picMkLst>
        </pc:picChg>
      </pc:sldChg>
      <pc:sldChg chg="modSp">
        <pc:chgData name="McGlinchy, Megan" userId="3738dfd5-b5cc-47e3-b1c9-52a9abc368e6" providerId="ADAL" clId="{B0C7D385-F559-4A09-8947-9D9BC8043B28}" dt="2020-07-22T00:12:27.322" v="1319" actId="20577"/>
        <pc:sldMkLst>
          <pc:docMk/>
          <pc:sldMk cId="807125464" sldId="697"/>
        </pc:sldMkLst>
        <pc:spChg chg="mod">
          <ac:chgData name="McGlinchy, Megan" userId="3738dfd5-b5cc-47e3-b1c9-52a9abc368e6" providerId="ADAL" clId="{B0C7D385-F559-4A09-8947-9D9BC8043B28}" dt="2020-07-22T00:12:27.322" v="1319" actId="20577"/>
          <ac:spMkLst>
            <pc:docMk/>
            <pc:sldMk cId="807125464" sldId="697"/>
            <ac:spMk id="6" creationId="{64CBF578-69BC-412E-98BF-D6D367080415}"/>
          </ac:spMkLst>
        </pc:spChg>
      </pc:sldChg>
      <pc:sldChg chg="del">
        <pc:chgData name="McGlinchy, Megan" userId="3738dfd5-b5cc-47e3-b1c9-52a9abc368e6" providerId="ADAL" clId="{B0C7D385-F559-4A09-8947-9D9BC8043B28}" dt="2020-07-21T22:29:54.737" v="151" actId="2696"/>
        <pc:sldMkLst>
          <pc:docMk/>
          <pc:sldMk cId="2437681856" sldId="698"/>
        </pc:sldMkLst>
      </pc:sldChg>
      <pc:sldChg chg="modSp add del">
        <pc:chgData name="McGlinchy, Megan" userId="3738dfd5-b5cc-47e3-b1c9-52a9abc368e6" providerId="ADAL" clId="{B0C7D385-F559-4A09-8947-9D9BC8043B28}" dt="2020-07-21T22:32:07.374" v="160" actId="2696"/>
        <pc:sldMkLst>
          <pc:docMk/>
          <pc:sldMk cId="2029233026" sldId="699"/>
        </pc:sldMkLst>
        <pc:spChg chg="mod">
          <ac:chgData name="McGlinchy, Megan" userId="3738dfd5-b5cc-47e3-b1c9-52a9abc368e6" providerId="ADAL" clId="{B0C7D385-F559-4A09-8947-9D9BC8043B28}" dt="2020-07-21T22:30:17.839" v="152" actId="1076"/>
          <ac:spMkLst>
            <pc:docMk/>
            <pc:sldMk cId="2029233026" sldId="699"/>
            <ac:spMk id="4" creationId="{F04CF4EA-3361-4591-B510-F0ABF0CD9FDC}"/>
          </ac:spMkLst>
        </pc:spChg>
      </pc:sldChg>
      <pc:sldChg chg="del">
        <pc:chgData name="McGlinchy, Megan" userId="3738dfd5-b5cc-47e3-b1c9-52a9abc368e6" providerId="ADAL" clId="{B0C7D385-F559-4A09-8947-9D9BC8043B28}" dt="2020-07-21T22:19:42.298" v="3" actId="2696"/>
        <pc:sldMkLst>
          <pc:docMk/>
          <pc:sldMk cId="2735406118" sldId="700"/>
        </pc:sldMkLst>
      </pc:sldChg>
      <pc:sldChg chg="del">
        <pc:chgData name="McGlinchy, Megan" userId="3738dfd5-b5cc-47e3-b1c9-52a9abc368e6" providerId="ADAL" clId="{B0C7D385-F559-4A09-8947-9D9BC8043B28}" dt="2020-07-21T22:19:42.318" v="4" actId="2696"/>
        <pc:sldMkLst>
          <pc:docMk/>
          <pc:sldMk cId="1052112723" sldId="701"/>
        </pc:sldMkLst>
      </pc:sldChg>
      <pc:sldChg chg="del">
        <pc:chgData name="McGlinchy, Megan" userId="3738dfd5-b5cc-47e3-b1c9-52a9abc368e6" providerId="ADAL" clId="{B0C7D385-F559-4A09-8947-9D9BC8043B28}" dt="2020-07-21T22:19:42.334" v="5" actId="2696"/>
        <pc:sldMkLst>
          <pc:docMk/>
          <pc:sldMk cId="3782352449" sldId="702"/>
        </pc:sldMkLst>
      </pc:sldChg>
      <pc:sldChg chg="del">
        <pc:chgData name="McGlinchy, Megan" userId="3738dfd5-b5cc-47e3-b1c9-52a9abc368e6" providerId="ADAL" clId="{B0C7D385-F559-4A09-8947-9D9BC8043B28}" dt="2020-07-21T22:19:42.353" v="6" actId="2696"/>
        <pc:sldMkLst>
          <pc:docMk/>
          <pc:sldMk cId="1085461886" sldId="703"/>
        </pc:sldMkLst>
      </pc:sldChg>
      <pc:sldChg chg="del">
        <pc:chgData name="McGlinchy, Megan" userId="3738dfd5-b5cc-47e3-b1c9-52a9abc368e6" providerId="ADAL" clId="{B0C7D385-F559-4A09-8947-9D9BC8043B28}" dt="2020-07-21T22:19:42.377" v="7" actId="2696"/>
        <pc:sldMkLst>
          <pc:docMk/>
          <pc:sldMk cId="3922609216" sldId="704"/>
        </pc:sldMkLst>
      </pc:sldChg>
      <pc:sldChg chg="del">
        <pc:chgData name="McGlinchy, Megan" userId="3738dfd5-b5cc-47e3-b1c9-52a9abc368e6" providerId="ADAL" clId="{B0C7D385-F559-4A09-8947-9D9BC8043B28}" dt="2020-07-21T22:19:42.394" v="8" actId="2696"/>
        <pc:sldMkLst>
          <pc:docMk/>
          <pc:sldMk cId="1092296122" sldId="705"/>
        </pc:sldMkLst>
      </pc:sldChg>
      <pc:sldChg chg="del">
        <pc:chgData name="McGlinchy, Megan" userId="3738dfd5-b5cc-47e3-b1c9-52a9abc368e6" providerId="ADAL" clId="{B0C7D385-F559-4A09-8947-9D9BC8043B28}" dt="2020-07-21T22:19:42.405" v="9" actId="2696"/>
        <pc:sldMkLst>
          <pc:docMk/>
          <pc:sldMk cId="1951076560" sldId="706"/>
        </pc:sldMkLst>
      </pc:sldChg>
      <pc:sldChg chg="del">
        <pc:chgData name="McGlinchy, Megan" userId="3738dfd5-b5cc-47e3-b1c9-52a9abc368e6" providerId="ADAL" clId="{B0C7D385-F559-4A09-8947-9D9BC8043B28}" dt="2020-07-21T22:19:42.431" v="10" actId="2696"/>
        <pc:sldMkLst>
          <pc:docMk/>
          <pc:sldMk cId="3406948737" sldId="707"/>
        </pc:sldMkLst>
      </pc:sldChg>
      <pc:sldChg chg="del">
        <pc:chgData name="McGlinchy, Megan" userId="3738dfd5-b5cc-47e3-b1c9-52a9abc368e6" providerId="ADAL" clId="{B0C7D385-F559-4A09-8947-9D9BC8043B28}" dt="2020-07-21T22:19:42.452" v="11" actId="2696"/>
        <pc:sldMkLst>
          <pc:docMk/>
          <pc:sldMk cId="3271319699" sldId="708"/>
        </pc:sldMkLst>
      </pc:sldChg>
      <pc:sldChg chg="del">
        <pc:chgData name="McGlinchy, Megan" userId="3738dfd5-b5cc-47e3-b1c9-52a9abc368e6" providerId="ADAL" clId="{B0C7D385-F559-4A09-8947-9D9BC8043B28}" dt="2020-07-21T22:19:42.494" v="12" actId="2696"/>
        <pc:sldMkLst>
          <pc:docMk/>
          <pc:sldMk cId="900811974" sldId="709"/>
        </pc:sldMkLst>
      </pc:sldChg>
      <pc:sldChg chg="del">
        <pc:chgData name="McGlinchy, Megan" userId="3738dfd5-b5cc-47e3-b1c9-52a9abc368e6" providerId="ADAL" clId="{B0C7D385-F559-4A09-8947-9D9BC8043B28}" dt="2020-07-21T22:19:42.231" v="0" actId="2696"/>
        <pc:sldMkLst>
          <pc:docMk/>
          <pc:sldMk cId="3632882074" sldId="710"/>
        </pc:sldMkLst>
      </pc:sldChg>
      <pc:sldChg chg="del">
        <pc:chgData name="McGlinchy, Megan" userId="3738dfd5-b5cc-47e3-b1c9-52a9abc368e6" providerId="ADAL" clId="{B0C7D385-F559-4A09-8947-9D9BC8043B28}" dt="2020-07-21T22:19:42.269" v="2" actId="2696"/>
        <pc:sldMkLst>
          <pc:docMk/>
          <pc:sldMk cId="3313352342" sldId="711"/>
        </pc:sldMkLst>
      </pc:sldChg>
      <pc:sldChg chg="del ord">
        <pc:chgData name="McGlinchy, Megan" userId="3738dfd5-b5cc-47e3-b1c9-52a9abc368e6" providerId="ADAL" clId="{B0C7D385-F559-4A09-8947-9D9BC8043B28}" dt="2020-07-21T23:59:15.439" v="1145" actId="2696"/>
        <pc:sldMkLst>
          <pc:docMk/>
          <pc:sldMk cId="3639818871" sldId="712"/>
        </pc:sldMkLst>
      </pc:sldChg>
      <pc:sldChg chg="modSp">
        <pc:chgData name="McGlinchy, Megan" userId="3738dfd5-b5cc-47e3-b1c9-52a9abc368e6" providerId="ADAL" clId="{B0C7D385-F559-4A09-8947-9D9BC8043B28}" dt="2020-07-21T22:47:03.015" v="403" actId="20577"/>
        <pc:sldMkLst>
          <pc:docMk/>
          <pc:sldMk cId="588088496" sldId="713"/>
        </pc:sldMkLst>
        <pc:graphicFrameChg chg="mod modGraphic">
          <ac:chgData name="McGlinchy, Megan" userId="3738dfd5-b5cc-47e3-b1c9-52a9abc368e6" providerId="ADAL" clId="{B0C7D385-F559-4A09-8947-9D9BC8043B28}" dt="2020-07-21T22:47:03.015" v="403" actId="20577"/>
          <ac:graphicFrameMkLst>
            <pc:docMk/>
            <pc:sldMk cId="588088496" sldId="713"/>
            <ac:graphicFrameMk id="4" creationId="{72756220-8433-47D4-A2A5-12DC4CD14FBB}"/>
          </ac:graphicFrameMkLst>
        </pc:graphicFrameChg>
      </pc:sldChg>
      <pc:sldChg chg="modSp">
        <pc:chgData name="McGlinchy, Megan" userId="3738dfd5-b5cc-47e3-b1c9-52a9abc368e6" providerId="ADAL" clId="{B0C7D385-F559-4A09-8947-9D9BC8043B28}" dt="2020-07-22T00:46:54.572" v="1339" actId="20577"/>
        <pc:sldMkLst>
          <pc:docMk/>
          <pc:sldMk cId="41413523" sldId="714"/>
        </pc:sldMkLst>
        <pc:spChg chg="mod">
          <ac:chgData name="McGlinchy, Megan" userId="3738dfd5-b5cc-47e3-b1c9-52a9abc368e6" providerId="ADAL" clId="{B0C7D385-F559-4A09-8947-9D9BC8043B28}" dt="2020-07-22T00:46:54.572" v="1339" actId="20577"/>
          <ac:spMkLst>
            <pc:docMk/>
            <pc:sldMk cId="41413523" sldId="714"/>
            <ac:spMk id="2" creationId="{8DC0C804-9119-4AB0-A41D-1E44FEB35EB1}"/>
          </ac:spMkLst>
        </pc:spChg>
        <pc:spChg chg="mod">
          <ac:chgData name="McGlinchy, Megan" userId="3738dfd5-b5cc-47e3-b1c9-52a9abc368e6" providerId="ADAL" clId="{B0C7D385-F559-4A09-8947-9D9BC8043B28}" dt="2020-07-21T22:21:20.760" v="29" actId="20577"/>
          <ac:spMkLst>
            <pc:docMk/>
            <pc:sldMk cId="41413523" sldId="714"/>
            <ac:spMk id="3" creationId="{FFEDEAE7-7DE7-4CE7-A25F-0C0EF6FEE857}"/>
          </ac:spMkLst>
        </pc:spChg>
      </pc:sldChg>
      <pc:sldChg chg="modSp">
        <pc:chgData name="McGlinchy, Megan" userId="3738dfd5-b5cc-47e3-b1c9-52a9abc368e6" providerId="ADAL" clId="{B0C7D385-F559-4A09-8947-9D9BC8043B28}" dt="2020-07-22T00:02:25.656" v="1187" actId="20577"/>
        <pc:sldMkLst>
          <pc:docMk/>
          <pc:sldMk cId="3254996940" sldId="715"/>
        </pc:sldMkLst>
        <pc:spChg chg="mod">
          <ac:chgData name="McGlinchy, Megan" userId="3738dfd5-b5cc-47e3-b1c9-52a9abc368e6" providerId="ADAL" clId="{B0C7D385-F559-4A09-8947-9D9BC8043B28}" dt="2020-07-21T22:49:32.555" v="440" actId="20577"/>
          <ac:spMkLst>
            <pc:docMk/>
            <pc:sldMk cId="3254996940" sldId="715"/>
            <ac:spMk id="2" creationId="{552A6188-A1B3-47DF-86F3-B69CF9E3546F}"/>
          </ac:spMkLst>
        </pc:spChg>
        <pc:spChg chg="mod">
          <ac:chgData name="McGlinchy, Megan" userId="3738dfd5-b5cc-47e3-b1c9-52a9abc368e6" providerId="ADAL" clId="{B0C7D385-F559-4A09-8947-9D9BC8043B28}" dt="2020-07-22T00:02:25.656" v="1187" actId="20577"/>
          <ac:spMkLst>
            <pc:docMk/>
            <pc:sldMk cId="3254996940" sldId="715"/>
            <ac:spMk id="3" creationId="{E503E6F1-2784-42E7-A5EE-E888B6657BB8}"/>
          </ac:spMkLst>
        </pc:spChg>
      </pc:sldChg>
      <pc:sldChg chg="del">
        <pc:chgData name="McGlinchy, Megan" userId="3738dfd5-b5cc-47e3-b1c9-52a9abc368e6" providerId="ADAL" clId="{B0C7D385-F559-4A09-8947-9D9BC8043B28}" dt="2020-07-21T22:19:42.254" v="1" actId="2696"/>
        <pc:sldMkLst>
          <pc:docMk/>
          <pc:sldMk cId="2799346910" sldId="716"/>
        </pc:sldMkLst>
      </pc:sldChg>
      <pc:sldChg chg="modSp">
        <pc:chgData name="McGlinchy, Megan" userId="3738dfd5-b5cc-47e3-b1c9-52a9abc368e6" providerId="ADAL" clId="{B0C7D385-F559-4A09-8947-9D9BC8043B28}" dt="2020-07-22T01:03:00.920" v="1352" actId="20577"/>
        <pc:sldMkLst>
          <pc:docMk/>
          <pc:sldMk cId="2958145769" sldId="717"/>
        </pc:sldMkLst>
        <pc:spChg chg="mod">
          <ac:chgData name="McGlinchy, Megan" userId="3738dfd5-b5cc-47e3-b1c9-52a9abc368e6" providerId="ADAL" clId="{B0C7D385-F559-4A09-8947-9D9BC8043B28}" dt="2020-07-22T01:03:00.920" v="1352" actId="20577"/>
          <ac:spMkLst>
            <pc:docMk/>
            <pc:sldMk cId="2958145769" sldId="717"/>
            <ac:spMk id="2" creationId="{A2CBACE1-4736-4A58-831B-8121D631DD5C}"/>
          </ac:spMkLst>
        </pc:spChg>
        <pc:spChg chg="mod">
          <ac:chgData name="McGlinchy, Megan" userId="3738dfd5-b5cc-47e3-b1c9-52a9abc368e6" providerId="ADAL" clId="{B0C7D385-F559-4A09-8947-9D9BC8043B28}" dt="2020-07-22T00:58:01.281" v="1342" actId="20577"/>
          <ac:spMkLst>
            <pc:docMk/>
            <pc:sldMk cId="2958145769" sldId="717"/>
            <ac:spMk id="3" creationId="{573FC5FD-41D9-4554-B9B5-4C917E95AE1B}"/>
          </ac:spMkLst>
        </pc:spChg>
      </pc:sldChg>
      <pc:sldChg chg="del">
        <pc:chgData name="McGlinchy, Megan" userId="3738dfd5-b5cc-47e3-b1c9-52a9abc368e6" providerId="ADAL" clId="{B0C7D385-F559-4A09-8947-9D9BC8043B28}" dt="2020-07-21T22:59:25.866" v="539" actId="2696"/>
        <pc:sldMkLst>
          <pc:docMk/>
          <pc:sldMk cId="1079180843" sldId="718"/>
        </pc:sldMkLst>
      </pc:sldChg>
      <pc:sldChg chg="modSp">
        <pc:chgData name="McGlinchy, Megan" userId="3738dfd5-b5cc-47e3-b1c9-52a9abc368e6" providerId="ADAL" clId="{B0C7D385-F559-4A09-8947-9D9BC8043B28}" dt="2020-07-21T23:43:33.961" v="1043" actId="5793"/>
        <pc:sldMkLst>
          <pc:docMk/>
          <pc:sldMk cId="29631637" sldId="719"/>
        </pc:sldMkLst>
        <pc:spChg chg="mod">
          <ac:chgData name="McGlinchy, Megan" userId="3738dfd5-b5cc-47e3-b1c9-52a9abc368e6" providerId="ADAL" clId="{B0C7D385-F559-4A09-8947-9D9BC8043B28}" dt="2020-07-21T23:43:33.961" v="1043" actId="5793"/>
          <ac:spMkLst>
            <pc:docMk/>
            <pc:sldMk cId="29631637" sldId="719"/>
            <ac:spMk id="2" creationId="{BCE435EE-8B88-403E-AD5B-6A0E71037D6C}"/>
          </ac:spMkLst>
        </pc:spChg>
      </pc:sldChg>
      <pc:sldChg chg="modSp">
        <pc:chgData name="McGlinchy, Megan" userId="3738dfd5-b5cc-47e3-b1c9-52a9abc368e6" providerId="ADAL" clId="{B0C7D385-F559-4A09-8947-9D9BC8043B28}" dt="2020-07-21T22:29:24.931" v="150" actId="14100"/>
        <pc:sldMkLst>
          <pc:docMk/>
          <pc:sldMk cId="747514766" sldId="720"/>
        </pc:sldMkLst>
        <pc:spChg chg="mod">
          <ac:chgData name="McGlinchy, Megan" userId="3738dfd5-b5cc-47e3-b1c9-52a9abc368e6" providerId="ADAL" clId="{B0C7D385-F559-4A09-8947-9D9BC8043B28}" dt="2020-07-21T22:29:24.931" v="150" actId="14100"/>
          <ac:spMkLst>
            <pc:docMk/>
            <pc:sldMk cId="747514766" sldId="720"/>
            <ac:spMk id="5" creationId="{08A97D51-5F0A-4EE0-A476-A495D634AAD4}"/>
          </ac:spMkLst>
        </pc:spChg>
        <pc:picChg chg="mod">
          <ac:chgData name="McGlinchy, Megan" userId="3738dfd5-b5cc-47e3-b1c9-52a9abc368e6" providerId="ADAL" clId="{B0C7D385-F559-4A09-8947-9D9BC8043B28}" dt="2020-07-21T22:29:19.141" v="148" actId="1076"/>
          <ac:picMkLst>
            <pc:docMk/>
            <pc:sldMk cId="747514766" sldId="720"/>
            <ac:picMk id="7" creationId="{8E647E31-B963-4859-A826-E4D4047D5FCB}"/>
          </ac:picMkLst>
        </pc:picChg>
      </pc:sldChg>
      <pc:sldChg chg="modSp">
        <pc:chgData name="McGlinchy, Megan" userId="3738dfd5-b5cc-47e3-b1c9-52a9abc368e6" providerId="ADAL" clId="{B0C7D385-F559-4A09-8947-9D9BC8043B28}" dt="2020-07-22T00:05:24.711" v="1225" actId="14100"/>
        <pc:sldMkLst>
          <pc:docMk/>
          <pc:sldMk cId="4114530818" sldId="721"/>
        </pc:sldMkLst>
        <pc:spChg chg="mod">
          <ac:chgData name="McGlinchy, Megan" userId="3738dfd5-b5cc-47e3-b1c9-52a9abc368e6" providerId="ADAL" clId="{B0C7D385-F559-4A09-8947-9D9BC8043B28}" dt="2020-07-22T00:05:24.711" v="1225" actId="14100"/>
          <ac:spMkLst>
            <pc:docMk/>
            <pc:sldMk cId="4114530818" sldId="721"/>
            <ac:spMk id="2" creationId="{4240CDC6-EB01-457F-BDB3-BBEBE253D108}"/>
          </ac:spMkLst>
        </pc:spChg>
      </pc:sldChg>
      <pc:sldChg chg="delSp modSp">
        <pc:chgData name="McGlinchy, Megan" userId="3738dfd5-b5cc-47e3-b1c9-52a9abc368e6" providerId="ADAL" clId="{B0C7D385-F559-4A09-8947-9D9BC8043B28}" dt="2020-07-21T23:00:15.903" v="574" actId="1076"/>
        <pc:sldMkLst>
          <pc:docMk/>
          <pc:sldMk cId="892438645" sldId="731"/>
        </pc:sldMkLst>
        <pc:spChg chg="del">
          <ac:chgData name="McGlinchy, Megan" userId="3738dfd5-b5cc-47e3-b1c9-52a9abc368e6" providerId="ADAL" clId="{B0C7D385-F559-4A09-8947-9D9BC8043B28}" dt="2020-07-21T23:00:09.108" v="571" actId="478"/>
          <ac:spMkLst>
            <pc:docMk/>
            <pc:sldMk cId="892438645" sldId="731"/>
            <ac:spMk id="2" creationId="{D689B998-4C35-43F5-B641-55AC72144688}"/>
          </ac:spMkLst>
        </pc:spChg>
        <pc:spChg chg="mod">
          <ac:chgData name="McGlinchy, Megan" userId="3738dfd5-b5cc-47e3-b1c9-52a9abc368e6" providerId="ADAL" clId="{B0C7D385-F559-4A09-8947-9D9BC8043B28}" dt="2020-07-21T23:00:02.338" v="570" actId="20577"/>
          <ac:spMkLst>
            <pc:docMk/>
            <pc:sldMk cId="892438645" sldId="731"/>
            <ac:spMk id="3" creationId="{E6C41A70-6F83-4E6E-8C90-B81B59803175}"/>
          </ac:spMkLst>
        </pc:spChg>
        <pc:picChg chg="mod">
          <ac:chgData name="McGlinchy, Megan" userId="3738dfd5-b5cc-47e3-b1c9-52a9abc368e6" providerId="ADAL" clId="{B0C7D385-F559-4A09-8947-9D9BC8043B28}" dt="2020-07-21T23:00:15.903" v="574" actId="1076"/>
          <ac:picMkLst>
            <pc:docMk/>
            <pc:sldMk cId="892438645" sldId="731"/>
            <ac:picMk id="6" creationId="{A4F58D35-DE74-4C6A-82A0-6700604CD54C}"/>
          </ac:picMkLst>
        </pc:picChg>
      </pc:sldChg>
      <pc:sldChg chg="del">
        <pc:chgData name="McGlinchy, Megan" userId="3738dfd5-b5cc-47e3-b1c9-52a9abc368e6" providerId="ADAL" clId="{B0C7D385-F559-4A09-8947-9D9BC8043B28}" dt="2020-07-21T23:08:57.535" v="729" actId="2696"/>
        <pc:sldMkLst>
          <pc:docMk/>
          <pc:sldMk cId="3116700165" sldId="732"/>
        </pc:sldMkLst>
      </pc:sldChg>
      <pc:sldChg chg="addSp modSp modAnim">
        <pc:chgData name="McGlinchy, Megan" userId="3738dfd5-b5cc-47e3-b1c9-52a9abc368e6" providerId="ADAL" clId="{B0C7D385-F559-4A09-8947-9D9BC8043B28}" dt="2020-07-21T22:56:25.251" v="512" actId="113"/>
        <pc:sldMkLst>
          <pc:docMk/>
          <pc:sldMk cId="1222326484" sldId="733"/>
        </pc:sldMkLst>
        <pc:spChg chg="mod">
          <ac:chgData name="McGlinchy, Megan" userId="3738dfd5-b5cc-47e3-b1c9-52a9abc368e6" providerId="ADAL" clId="{B0C7D385-F559-4A09-8947-9D9BC8043B28}" dt="2020-07-21T22:55:42.394" v="509" actId="20577"/>
          <ac:spMkLst>
            <pc:docMk/>
            <pc:sldMk cId="1222326484" sldId="733"/>
            <ac:spMk id="3" creationId="{1A460C74-7422-49C7-BCF6-691D0F4C541D}"/>
          </ac:spMkLst>
        </pc:spChg>
        <pc:spChg chg="add mod">
          <ac:chgData name="McGlinchy, Megan" userId="3738dfd5-b5cc-47e3-b1c9-52a9abc368e6" providerId="ADAL" clId="{B0C7D385-F559-4A09-8947-9D9BC8043B28}" dt="2020-07-21T22:56:25.251" v="512" actId="113"/>
          <ac:spMkLst>
            <pc:docMk/>
            <pc:sldMk cId="1222326484" sldId="733"/>
            <ac:spMk id="4" creationId="{9EF8E819-9D69-46B7-A83B-1355887EFC74}"/>
          </ac:spMkLst>
        </pc:spChg>
        <pc:picChg chg="mod">
          <ac:chgData name="McGlinchy, Megan" userId="3738dfd5-b5cc-47e3-b1c9-52a9abc368e6" providerId="ADAL" clId="{B0C7D385-F559-4A09-8947-9D9BC8043B28}" dt="2020-07-21T22:55:51.442" v="510" actId="1076"/>
          <ac:picMkLst>
            <pc:docMk/>
            <pc:sldMk cId="1222326484" sldId="733"/>
            <ac:picMk id="6" creationId="{9189A275-7017-48C0-8BE6-ADA4A523D465}"/>
          </ac:picMkLst>
        </pc:picChg>
      </pc:sldChg>
      <pc:sldChg chg="modSp add">
        <pc:chgData name="McGlinchy, Megan" userId="3738dfd5-b5cc-47e3-b1c9-52a9abc368e6" providerId="ADAL" clId="{B0C7D385-F559-4A09-8947-9D9BC8043B28}" dt="2020-07-22T00:01:14.270" v="1161" actId="20577"/>
        <pc:sldMkLst>
          <pc:docMk/>
          <pc:sldMk cId="1997685005" sldId="734"/>
        </pc:sldMkLst>
        <pc:spChg chg="mod">
          <ac:chgData name="McGlinchy, Megan" userId="3738dfd5-b5cc-47e3-b1c9-52a9abc368e6" providerId="ADAL" clId="{B0C7D385-F559-4A09-8947-9D9BC8043B28}" dt="2020-07-22T00:01:14.270" v="1161" actId="20577"/>
          <ac:spMkLst>
            <pc:docMk/>
            <pc:sldMk cId="1997685005" sldId="734"/>
            <ac:spMk id="5" creationId="{08A97D51-5F0A-4EE0-A476-A495D634AAD4}"/>
          </ac:spMkLst>
        </pc:spChg>
      </pc:sldChg>
      <pc:sldChg chg="addSp delSp modSp add">
        <pc:chgData name="McGlinchy, Megan" userId="3738dfd5-b5cc-47e3-b1c9-52a9abc368e6" providerId="ADAL" clId="{B0C7D385-F559-4A09-8947-9D9BC8043B28}" dt="2020-07-21T23:07:25.272" v="728" actId="20577"/>
        <pc:sldMkLst>
          <pc:docMk/>
          <pc:sldMk cId="747435772" sldId="735"/>
        </pc:sldMkLst>
        <pc:spChg chg="del">
          <ac:chgData name="McGlinchy, Megan" userId="3738dfd5-b5cc-47e3-b1c9-52a9abc368e6" providerId="ADAL" clId="{B0C7D385-F559-4A09-8947-9D9BC8043B28}" dt="2020-07-21T22:58:00.235" v="532" actId="478"/>
          <ac:spMkLst>
            <pc:docMk/>
            <pc:sldMk cId="747435772" sldId="735"/>
            <ac:spMk id="2" creationId="{3E8DEDBC-D618-4699-93C7-1223C9C7B6FC}"/>
          </ac:spMkLst>
        </pc:spChg>
        <pc:spChg chg="mod">
          <ac:chgData name="McGlinchy, Megan" userId="3738dfd5-b5cc-47e3-b1c9-52a9abc368e6" providerId="ADAL" clId="{B0C7D385-F559-4A09-8947-9D9BC8043B28}" dt="2020-07-21T22:57:10.006" v="527" actId="20577"/>
          <ac:spMkLst>
            <pc:docMk/>
            <pc:sldMk cId="747435772" sldId="735"/>
            <ac:spMk id="3" creationId="{CF631B86-589A-48EA-9FF0-6B72707CC24D}"/>
          </ac:spMkLst>
        </pc:spChg>
        <pc:spChg chg="add">
          <ac:chgData name="McGlinchy, Megan" userId="3738dfd5-b5cc-47e3-b1c9-52a9abc368e6" providerId="ADAL" clId="{B0C7D385-F559-4A09-8947-9D9BC8043B28}" dt="2020-07-21T22:57:56.855" v="531"/>
          <ac:spMkLst>
            <pc:docMk/>
            <pc:sldMk cId="747435772" sldId="735"/>
            <ac:spMk id="5" creationId="{D06211F9-792D-4F2A-9033-B914BD83BBCA}"/>
          </ac:spMkLst>
        </pc:spChg>
        <pc:spChg chg="add mod">
          <ac:chgData name="McGlinchy, Megan" userId="3738dfd5-b5cc-47e3-b1c9-52a9abc368e6" providerId="ADAL" clId="{B0C7D385-F559-4A09-8947-9D9BC8043B28}" dt="2020-07-21T23:07:25.272" v="728" actId="20577"/>
          <ac:spMkLst>
            <pc:docMk/>
            <pc:sldMk cId="747435772" sldId="735"/>
            <ac:spMk id="7" creationId="{8843C043-5E7C-44EC-BB3A-3F3A813D97B6}"/>
          </ac:spMkLst>
        </pc:spChg>
        <pc:graphicFrameChg chg="add mod modGraphic">
          <ac:chgData name="McGlinchy, Megan" userId="3738dfd5-b5cc-47e3-b1c9-52a9abc368e6" providerId="ADAL" clId="{B0C7D385-F559-4A09-8947-9D9BC8043B28}" dt="2020-07-21T23:03:54.798" v="591" actId="207"/>
          <ac:graphicFrameMkLst>
            <pc:docMk/>
            <pc:sldMk cId="747435772" sldId="735"/>
            <ac:graphicFrameMk id="6" creationId="{9E821B46-9A43-46C4-9A52-D1E5A958E1DB}"/>
          </ac:graphicFrameMkLst>
        </pc:graphicFrameChg>
        <pc:picChg chg="add mod">
          <ac:chgData name="McGlinchy, Megan" userId="3738dfd5-b5cc-47e3-b1c9-52a9abc368e6" providerId="ADAL" clId="{B0C7D385-F559-4A09-8947-9D9BC8043B28}" dt="2020-07-21T22:57:40.392" v="530" actId="1076"/>
          <ac:picMkLst>
            <pc:docMk/>
            <pc:sldMk cId="747435772" sldId="735"/>
            <ac:picMk id="4" creationId="{0C9329D6-8093-4A55-A9E3-FC309B4233C7}"/>
          </ac:picMkLst>
        </pc:picChg>
      </pc:sldChg>
      <pc:sldChg chg="addSp delSp modSp add">
        <pc:chgData name="McGlinchy, Megan" userId="3738dfd5-b5cc-47e3-b1c9-52a9abc368e6" providerId="ADAL" clId="{B0C7D385-F559-4A09-8947-9D9BC8043B28}" dt="2020-07-21T23:57:21.719" v="1133" actId="1076"/>
        <pc:sldMkLst>
          <pc:docMk/>
          <pc:sldMk cId="1375411480" sldId="736"/>
        </pc:sldMkLst>
        <pc:spChg chg="mod">
          <ac:chgData name="McGlinchy, Megan" userId="3738dfd5-b5cc-47e3-b1c9-52a9abc368e6" providerId="ADAL" clId="{B0C7D385-F559-4A09-8947-9D9BC8043B28}" dt="2020-07-21T23:55:11.267" v="1118" actId="20577"/>
          <ac:spMkLst>
            <pc:docMk/>
            <pc:sldMk cId="1375411480" sldId="736"/>
            <ac:spMk id="2" creationId="{8C394FEF-A244-4AE5-9FB1-9EC23E81B212}"/>
          </ac:spMkLst>
        </pc:spChg>
        <pc:spChg chg="mod">
          <ac:chgData name="McGlinchy, Megan" userId="3738dfd5-b5cc-47e3-b1c9-52a9abc368e6" providerId="ADAL" clId="{B0C7D385-F559-4A09-8947-9D9BC8043B28}" dt="2020-07-21T23:45:44.147" v="1080" actId="20577"/>
          <ac:spMkLst>
            <pc:docMk/>
            <pc:sldMk cId="1375411480" sldId="736"/>
            <ac:spMk id="3" creationId="{62F4C822-6D68-497D-BE5D-87748FAD66AA}"/>
          </ac:spMkLst>
        </pc:spChg>
        <pc:spChg chg="add mod">
          <ac:chgData name="McGlinchy, Megan" userId="3738dfd5-b5cc-47e3-b1c9-52a9abc368e6" providerId="ADAL" clId="{B0C7D385-F559-4A09-8947-9D9BC8043B28}" dt="2020-07-21T23:52:02.007" v="1089"/>
          <ac:spMkLst>
            <pc:docMk/>
            <pc:sldMk cId="1375411480" sldId="736"/>
            <ac:spMk id="4" creationId="{BBC8F2CA-DAD0-450A-B36A-85ED88A280FA}"/>
          </ac:spMkLst>
        </pc:spChg>
        <pc:spChg chg="add mod">
          <ac:chgData name="McGlinchy, Megan" userId="3738dfd5-b5cc-47e3-b1c9-52a9abc368e6" providerId="ADAL" clId="{B0C7D385-F559-4A09-8947-9D9BC8043B28}" dt="2020-07-21T23:52:10.974" v="1091" actId="6549"/>
          <ac:spMkLst>
            <pc:docMk/>
            <pc:sldMk cId="1375411480" sldId="736"/>
            <ac:spMk id="5" creationId="{DA9D03D7-5C0D-4486-8037-26B1C249332A}"/>
          </ac:spMkLst>
        </pc:spChg>
        <pc:spChg chg="add mod">
          <ac:chgData name="McGlinchy, Megan" userId="3738dfd5-b5cc-47e3-b1c9-52a9abc368e6" providerId="ADAL" clId="{B0C7D385-F559-4A09-8947-9D9BC8043B28}" dt="2020-07-21T23:53:52.508" v="1101" actId="207"/>
          <ac:spMkLst>
            <pc:docMk/>
            <pc:sldMk cId="1375411480" sldId="736"/>
            <ac:spMk id="6" creationId="{E10FA8F5-CEC8-469D-9BD6-E8CBBF5F2750}"/>
          </ac:spMkLst>
        </pc:spChg>
        <pc:spChg chg="add del mod">
          <ac:chgData name="McGlinchy, Megan" userId="3738dfd5-b5cc-47e3-b1c9-52a9abc368e6" providerId="ADAL" clId="{B0C7D385-F559-4A09-8947-9D9BC8043B28}" dt="2020-07-21T23:54:33.093" v="1108" actId="478"/>
          <ac:spMkLst>
            <pc:docMk/>
            <pc:sldMk cId="1375411480" sldId="736"/>
            <ac:spMk id="7" creationId="{12204D27-0538-45AA-9EDF-EDDD529C13CD}"/>
          </ac:spMkLst>
        </pc:spChg>
        <pc:spChg chg="add mod">
          <ac:chgData name="McGlinchy, Megan" userId="3738dfd5-b5cc-47e3-b1c9-52a9abc368e6" providerId="ADAL" clId="{B0C7D385-F559-4A09-8947-9D9BC8043B28}" dt="2020-07-21T23:57:08.752" v="1130" actId="14100"/>
          <ac:spMkLst>
            <pc:docMk/>
            <pc:sldMk cId="1375411480" sldId="736"/>
            <ac:spMk id="9" creationId="{3989AAE3-FD50-409A-8063-FAF7A7AC36A4}"/>
          </ac:spMkLst>
        </pc:spChg>
        <pc:picChg chg="add mod">
          <ac:chgData name="McGlinchy, Megan" userId="3738dfd5-b5cc-47e3-b1c9-52a9abc368e6" providerId="ADAL" clId="{B0C7D385-F559-4A09-8947-9D9BC8043B28}" dt="2020-07-21T23:57:21.719" v="1133" actId="1076"/>
          <ac:picMkLst>
            <pc:docMk/>
            <pc:sldMk cId="1375411480" sldId="736"/>
            <ac:picMk id="10" creationId="{884458E8-2416-48DB-B79E-52B4BABA25FA}"/>
          </ac:picMkLst>
        </pc:picChg>
      </pc:sldChg>
      <pc:sldChg chg="modSp add">
        <pc:chgData name="McGlinchy, Megan" userId="3738dfd5-b5cc-47e3-b1c9-52a9abc368e6" providerId="ADAL" clId="{B0C7D385-F559-4A09-8947-9D9BC8043B28}" dt="2020-07-21T23:58:08.201" v="1144" actId="20577"/>
        <pc:sldMkLst>
          <pc:docMk/>
          <pc:sldMk cId="2969423280" sldId="737"/>
        </pc:sldMkLst>
        <pc:spChg chg="mod">
          <ac:chgData name="McGlinchy, Megan" userId="3738dfd5-b5cc-47e3-b1c9-52a9abc368e6" providerId="ADAL" clId="{B0C7D385-F559-4A09-8947-9D9BC8043B28}" dt="2020-07-21T23:58:08.201" v="1144" actId="20577"/>
          <ac:spMkLst>
            <pc:docMk/>
            <pc:sldMk cId="2969423280" sldId="737"/>
            <ac:spMk id="2" creationId="{B46E56C7-238B-4671-9957-96005EAB9F52}"/>
          </ac:spMkLst>
        </pc:spChg>
      </pc:sldChg>
      <pc:sldChg chg="add del">
        <pc:chgData name="McGlinchy, Megan" userId="3738dfd5-b5cc-47e3-b1c9-52a9abc368e6" providerId="ADAL" clId="{B0C7D385-F559-4A09-8947-9D9BC8043B28}" dt="2020-07-22T00:11:21.684" v="1227" actId="2696"/>
        <pc:sldMkLst>
          <pc:docMk/>
          <pc:sldMk cId="421014833" sldId="738"/>
        </pc:sldMkLst>
      </pc:sldChg>
      <pc:sldMasterChg chg="delSldLayout">
        <pc:chgData name="McGlinchy, Megan" userId="3738dfd5-b5cc-47e3-b1c9-52a9abc368e6" providerId="ADAL" clId="{B0C7D385-F559-4A09-8947-9D9BC8043B28}" dt="2020-07-21T23:52:45.438" v="1097" actId="2696"/>
        <pc:sldMasterMkLst>
          <pc:docMk/>
          <pc:sldMasterMk cId="1844916903" sldId="2147483660"/>
        </pc:sldMasterMkLst>
        <pc:sldLayoutChg chg="del">
          <pc:chgData name="McGlinchy, Megan" userId="3738dfd5-b5cc-47e3-b1c9-52a9abc368e6" providerId="ADAL" clId="{B0C7D385-F559-4A09-8947-9D9BC8043B28}" dt="2020-07-21T22:58:53.572" v="538" actId="2696"/>
          <pc:sldLayoutMkLst>
            <pc:docMk/>
            <pc:sldMasterMk cId="1844916903" sldId="2147483660"/>
            <pc:sldLayoutMk cId="227416570" sldId="2147483673"/>
          </pc:sldLayoutMkLst>
        </pc:sldLayoutChg>
        <pc:sldLayoutChg chg="del">
          <pc:chgData name="McGlinchy, Megan" userId="3738dfd5-b5cc-47e3-b1c9-52a9abc368e6" providerId="ADAL" clId="{B0C7D385-F559-4A09-8947-9D9BC8043B28}" dt="2020-07-21T23:52:45.438" v="1097" actId="2696"/>
          <pc:sldLayoutMkLst>
            <pc:docMk/>
            <pc:sldMasterMk cId="1844916903" sldId="2147483660"/>
            <pc:sldLayoutMk cId="2011239827" sldId="2147483673"/>
          </pc:sldLayoutMkLst>
        </pc:sldLayoutChg>
      </pc:sldMasterChg>
    </pc:docChg>
  </pc:docChgLst>
  <pc:docChgLst>
    <pc:chgData name="McGlinchy, Megan" userId="3738dfd5-b5cc-47e3-b1c9-52a9abc368e6" providerId="ADAL" clId="{CBB5E032-847A-4DBF-917A-CD3D373736AD}"/>
    <pc:docChg chg="custSel addSld delSld modSld sldOrd modSection">
      <pc:chgData name="McGlinchy, Megan" userId="3738dfd5-b5cc-47e3-b1c9-52a9abc368e6" providerId="ADAL" clId="{CBB5E032-847A-4DBF-917A-CD3D373736AD}" dt="2020-07-22T12:52:16.979" v="703" actId="20577"/>
      <pc:docMkLst>
        <pc:docMk/>
      </pc:docMkLst>
      <pc:sldChg chg="addSp delSp modSp">
        <pc:chgData name="McGlinchy, Megan" userId="3738dfd5-b5cc-47e3-b1c9-52a9abc368e6" providerId="ADAL" clId="{CBB5E032-847A-4DBF-917A-CD3D373736AD}" dt="2020-07-22T05:14:03.771" v="156" actId="478"/>
        <pc:sldMkLst>
          <pc:docMk/>
          <pc:sldMk cId="1927467683" sldId="696"/>
        </pc:sldMkLst>
        <pc:spChg chg="add del mod">
          <ac:chgData name="McGlinchy, Megan" userId="3738dfd5-b5cc-47e3-b1c9-52a9abc368e6" providerId="ADAL" clId="{CBB5E032-847A-4DBF-917A-CD3D373736AD}" dt="2020-07-22T05:14:03.771" v="156" actId="478"/>
          <ac:spMkLst>
            <pc:docMk/>
            <pc:sldMk cId="1927467683" sldId="696"/>
            <ac:spMk id="2" creationId="{85BB82A5-5B8A-4254-94FA-A9F247E32627}"/>
          </ac:spMkLst>
        </pc:spChg>
        <pc:spChg chg="mod">
          <ac:chgData name="McGlinchy, Megan" userId="3738dfd5-b5cc-47e3-b1c9-52a9abc368e6" providerId="ADAL" clId="{CBB5E032-847A-4DBF-917A-CD3D373736AD}" dt="2020-07-22T05:13:25.601" v="149" actId="20577"/>
          <ac:spMkLst>
            <pc:docMk/>
            <pc:sldMk cId="1927467683" sldId="696"/>
            <ac:spMk id="3" creationId="{5A17F9EE-EF31-4BC3-BCB9-89FAD63892FE}"/>
          </ac:spMkLst>
        </pc:spChg>
        <pc:picChg chg="mod">
          <ac:chgData name="McGlinchy, Megan" userId="3738dfd5-b5cc-47e3-b1c9-52a9abc368e6" providerId="ADAL" clId="{CBB5E032-847A-4DBF-917A-CD3D373736AD}" dt="2020-07-22T05:12:37.402" v="127" actId="1076"/>
          <ac:picMkLst>
            <pc:docMk/>
            <pc:sldMk cId="1927467683" sldId="696"/>
            <ac:picMk id="5" creationId="{41ECB33D-9307-4E8B-B357-1D7D0EF24C63}"/>
          </ac:picMkLst>
        </pc:picChg>
      </pc:sldChg>
      <pc:sldChg chg="modSp">
        <pc:chgData name="McGlinchy, Megan" userId="3738dfd5-b5cc-47e3-b1c9-52a9abc368e6" providerId="ADAL" clId="{CBB5E032-847A-4DBF-917A-CD3D373736AD}" dt="2020-07-22T05:13:50.324" v="155" actId="20577"/>
        <pc:sldMkLst>
          <pc:docMk/>
          <pc:sldMk cId="807125464" sldId="697"/>
        </pc:sldMkLst>
        <pc:spChg chg="mod">
          <ac:chgData name="McGlinchy, Megan" userId="3738dfd5-b5cc-47e3-b1c9-52a9abc368e6" providerId="ADAL" clId="{CBB5E032-847A-4DBF-917A-CD3D373736AD}" dt="2020-07-22T05:13:50.324" v="155" actId="20577"/>
          <ac:spMkLst>
            <pc:docMk/>
            <pc:sldMk cId="807125464" sldId="697"/>
            <ac:spMk id="6" creationId="{64CBF578-69BC-412E-98BF-D6D367080415}"/>
          </ac:spMkLst>
        </pc:spChg>
      </pc:sldChg>
      <pc:sldChg chg="modSp">
        <pc:chgData name="McGlinchy, Megan" userId="3738dfd5-b5cc-47e3-b1c9-52a9abc368e6" providerId="ADAL" clId="{CBB5E032-847A-4DBF-917A-CD3D373736AD}" dt="2020-07-22T02:54:44.453" v="98" actId="20577"/>
        <pc:sldMkLst>
          <pc:docMk/>
          <pc:sldMk cId="588088496" sldId="713"/>
        </pc:sldMkLst>
        <pc:spChg chg="mod">
          <ac:chgData name="McGlinchy, Megan" userId="3738dfd5-b5cc-47e3-b1c9-52a9abc368e6" providerId="ADAL" clId="{CBB5E032-847A-4DBF-917A-CD3D373736AD}" dt="2020-07-22T02:54:44.453" v="98" actId="20577"/>
          <ac:spMkLst>
            <pc:docMk/>
            <pc:sldMk cId="588088496" sldId="713"/>
            <ac:spMk id="3" creationId="{AB174632-6493-4113-B5BD-487D7E6CA6ED}"/>
          </ac:spMkLst>
        </pc:spChg>
      </pc:sldChg>
      <pc:sldChg chg="modSp">
        <pc:chgData name="McGlinchy, Megan" userId="3738dfd5-b5cc-47e3-b1c9-52a9abc368e6" providerId="ADAL" clId="{CBB5E032-847A-4DBF-917A-CD3D373736AD}" dt="2020-07-22T02:54:48.962" v="99" actId="20577"/>
        <pc:sldMkLst>
          <pc:docMk/>
          <pc:sldMk cId="41413523" sldId="714"/>
        </pc:sldMkLst>
        <pc:spChg chg="mod">
          <ac:chgData name="McGlinchy, Megan" userId="3738dfd5-b5cc-47e3-b1c9-52a9abc368e6" providerId="ADAL" clId="{CBB5E032-847A-4DBF-917A-CD3D373736AD}" dt="2020-07-22T02:54:48.962" v="99" actId="20577"/>
          <ac:spMkLst>
            <pc:docMk/>
            <pc:sldMk cId="41413523" sldId="714"/>
            <ac:spMk id="3" creationId="{FFEDEAE7-7DE7-4CE7-A25F-0C0EF6FEE857}"/>
          </ac:spMkLst>
        </pc:spChg>
      </pc:sldChg>
      <pc:sldChg chg="modSp">
        <pc:chgData name="McGlinchy, Megan" userId="3738dfd5-b5cc-47e3-b1c9-52a9abc368e6" providerId="ADAL" clId="{CBB5E032-847A-4DBF-917A-CD3D373736AD}" dt="2020-07-22T12:52:16.979" v="703" actId="20577"/>
        <pc:sldMkLst>
          <pc:docMk/>
          <pc:sldMk cId="3254996940" sldId="715"/>
        </pc:sldMkLst>
        <pc:spChg chg="mod">
          <ac:chgData name="McGlinchy, Megan" userId="3738dfd5-b5cc-47e3-b1c9-52a9abc368e6" providerId="ADAL" clId="{CBB5E032-847A-4DBF-917A-CD3D373736AD}" dt="2020-07-22T12:52:16.979" v="703" actId="20577"/>
          <ac:spMkLst>
            <pc:docMk/>
            <pc:sldMk cId="3254996940" sldId="715"/>
            <ac:spMk id="2" creationId="{552A6188-A1B3-47DF-86F3-B69CF9E3546F}"/>
          </ac:spMkLst>
        </pc:spChg>
        <pc:spChg chg="mod">
          <ac:chgData name="McGlinchy, Megan" userId="3738dfd5-b5cc-47e3-b1c9-52a9abc368e6" providerId="ADAL" clId="{CBB5E032-847A-4DBF-917A-CD3D373736AD}" dt="2020-07-22T02:54:29.024" v="96" actId="20577"/>
          <ac:spMkLst>
            <pc:docMk/>
            <pc:sldMk cId="3254996940" sldId="715"/>
            <ac:spMk id="3" creationId="{E503E6F1-2784-42E7-A5EE-E888B6657BB8}"/>
          </ac:spMkLst>
        </pc:spChg>
      </pc:sldChg>
      <pc:sldChg chg="addSp delSp modSp">
        <pc:chgData name="McGlinchy, Megan" userId="3738dfd5-b5cc-47e3-b1c9-52a9abc368e6" providerId="ADAL" clId="{CBB5E032-847A-4DBF-917A-CD3D373736AD}" dt="2020-07-22T04:54:03.976" v="126" actId="1076"/>
        <pc:sldMkLst>
          <pc:docMk/>
          <pc:sldMk cId="2958145769" sldId="717"/>
        </pc:sldMkLst>
        <pc:spChg chg="mod">
          <ac:chgData name="McGlinchy, Megan" userId="3738dfd5-b5cc-47e3-b1c9-52a9abc368e6" providerId="ADAL" clId="{CBB5E032-847A-4DBF-917A-CD3D373736AD}" dt="2020-07-22T02:54:37.368" v="97" actId="20577"/>
          <ac:spMkLst>
            <pc:docMk/>
            <pc:sldMk cId="2958145769" sldId="717"/>
            <ac:spMk id="3" creationId="{573FC5FD-41D9-4554-B9B5-4C917E95AE1B}"/>
          </ac:spMkLst>
        </pc:spChg>
        <pc:picChg chg="del">
          <ac:chgData name="McGlinchy, Megan" userId="3738dfd5-b5cc-47e3-b1c9-52a9abc368e6" providerId="ADAL" clId="{CBB5E032-847A-4DBF-917A-CD3D373736AD}" dt="2020-07-22T04:52:25.640" v="112" actId="478"/>
          <ac:picMkLst>
            <pc:docMk/>
            <pc:sldMk cId="2958145769" sldId="717"/>
            <ac:picMk id="4" creationId="{251EB06A-ADE4-4A1E-9C22-94FD485C5C8F}"/>
          </ac:picMkLst>
        </pc:picChg>
        <pc:picChg chg="add mod modCrop">
          <ac:chgData name="McGlinchy, Megan" userId="3738dfd5-b5cc-47e3-b1c9-52a9abc368e6" providerId="ADAL" clId="{CBB5E032-847A-4DBF-917A-CD3D373736AD}" dt="2020-07-22T04:54:03.976" v="126" actId="1076"/>
          <ac:picMkLst>
            <pc:docMk/>
            <pc:sldMk cId="2958145769" sldId="717"/>
            <ac:picMk id="5" creationId="{86FB3A89-AF67-4FB2-8862-E6C1FF58CABF}"/>
          </ac:picMkLst>
        </pc:picChg>
      </pc:sldChg>
      <pc:sldChg chg="addSp delSp modSp ord">
        <pc:chgData name="McGlinchy, Megan" userId="3738dfd5-b5cc-47e3-b1c9-52a9abc368e6" providerId="ADAL" clId="{CBB5E032-847A-4DBF-917A-CD3D373736AD}" dt="2020-07-22T12:24:08.858" v="552" actId="20577"/>
        <pc:sldMkLst>
          <pc:docMk/>
          <pc:sldMk cId="747514766" sldId="720"/>
        </pc:sldMkLst>
        <pc:spChg chg="add del mod">
          <ac:chgData name="McGlinchy, Megan" userId="3738dfd5-b5cc-47e3-b1c9-52a9abc368e6" providerId="ADAL" clId="{CBB5E032-847A-4DBF-917A-CD3D373736AD}" dt="2020-07-22T12:14:17.177" v="171" actId="478"/>
          <ac:spMkLst>
            <pc:docMk/>
            <pc:sldMk cId="747514766" sldId="720"/>
            <ac:spMk id="2" creationId="{5EC9806F-6BCE-47AF-A0D9-EBE5B6A32E3E}"/>
          </ac:spMkLst>
        </pc:spChg>
        <pc:spChg chg="add del mod">
          <ac:chgData name="McGlinchy, Megan" userId="3738dfd5-b5cc-47e3-b1c9-52a9abc368e6" providerId="ADAL" clId="{CBB5E032-847A-4DBF-917A-CD3D373736AD}" dt="2020-07-22T12:14:50.922" v="174"/>
          <ac:spMkLst>
            <pc:docMk/>
            <pc:sldMk cId="747514766" sldId="720"/>
            <ac:spMk id="3" creationId="{4D4255E0-0278-4C05-9CD0-927E41E215F4}"/>
          </ac:spMkLst>
        </pc:spChg>
        <pc:spChg chg="mod">
          <ac:chgData name="McGlinchy, Megan" userId="3738dfd5-b5cc-47e3-b1c9-52a9abc368e6" providerId="ADAL" clId="{CBB5E032-847A-4DBF-917A-CD3D373736AD}" dt="2020-07-22T12:14:02.464" v="168" actId="20577"/>
          <ac:spMkLst>
            <pc:docMk/>
            <pc:sldMk cId="747514766" sldId="720"/>
            <ac:spMk id="5" creationId="{08A97D51-5F0A-4EE0-A476-A495D634AAD4}"/>
          </ac:spMkLst>
        </pc:spChg>
        <pc:graphicFrameChg chg="add mod ord modGraphic">
          <ac:chgData name="McGlinchy, Megan" userId="3738dfd5-b5cc-47e3-b1c9-52a9abc368e6" providerId="ADAL" clId="{CBB5E032-847A-4DBF-917A-CD3D373736AD}" dt="2020-07-22T12:24:08.858" v="552" actId="20577"/>
          <ac:graphicFrameMkLst>
            <pc:docMk/>
            <pc:sldMk cId="747514766" sldId="720"/>
            <ac:graphicFrameMk id="10" creationId="{4D4AE493-230D-43EC-AF69-C4E144A0ADBA}"/>
          </ac:graphicFrameMkLst>
        </pc:graphicFrameChg>
        <pc:picChg chg="del">
          <ac:chgData name="McGlinchy, Megan" userId="3738dfd5-b5cc-47e3-b1c9-52a9abc368e6" providerId="ADAL" clId="{CBB5E032-847A-4DBF-917A-CD3D373736AD}" dt="2020-07-22T04:52:49.857" v="114" actId="478"/>
          <ac:picMkLst>
            <pc:docMk/>
            <pc:sldMk cId="747514766" sldId="720"/>
            <ac:picMk id="7" creationId="{8E647E31-B963-4859-A826-E4D4047D5FCB}"/>
          </ac:picMkLst>
        </pc:picChg>
        <pc:picChg chg="add del mod">
          <ac:chgData name="McGlinchy, Megan" userId="3738dfd5-b5cc-47e3-b1c9-52a9abc368e6" providerId="ADAL" clId="{CBB5E032-847A-4DBF-917A-CD3D373736AD}" dt="2020-07-22T04:53:38.163" v="122" actId="478"/>
          <ac:picMkLst>
            <pc:docMk/>
            <pc:sldMk cId="747514766" sldId="720"/>
            <ac:picMk id="8" creationId="{BFFDFDC6-6B18-40E6-A1E9-A50808A193B0}"/>
          </ac:picMkLst>
        </pc:picChg>
        <pc:picChg chg="add del">
          <ac:chgData name="McGlinchy, Megan" userId="3738dfd5-b5cc-47e3-b1c9-52a9abc368e6" providerId="ADAL" clId="{CBB5E032-847A-4DBF-917A-CD3D373736AD}" dt="2020-07-22T12:14:04.757" v="169" actId="478"/>
          <ac:picMkLst>
            <pc:docMk/>
            <pc:sldMk cId="747514766" sldId="720"/>
            <ac:picMk id="9" creationId="{BB55BD4C-3D32-4B95-8F0E-748336ADE9EE}"/>
          </ac:picMkLst>
        </pc:picChg>
      </pc:sldChg>
      <pc:sldChg chg="modSp">
        <pc:chgData name="McGlinchy, Megan" userId="3738dfd5-b5cc-47e3-b1c9-52a9abc368e6" providerId="ADAL" clId="{CBB5E032-847A-4DBF-917A-CD3D373736AD}" dt="2020-07-22T05:14:09.564" v="163" actId="20577"/>
        <pc:sldMkLst>
          <pc:docMk/>
          <pc:sldMk cId="4114530818" sldId="721"/>
        </pc:sldMkLst>
        <pc:spChg chg="mod">
          <ac:chgData name="McGlinchy, Megan" userId="3738dfd5-b5cc-47e3-b1c9-52a9abc368e6" providerId="ADAL" clId="{CBB5E032-847A-4DBF-917A-CD3D373736AD}" dt="2020-07-22T05:14:09.564" v="163" actId="20577"/>
          <ac:spMkLst>
            <pc:docMk/>
            <pc:sldMk cId="4114530818" sldId="721"/>
            <ac:spMk id="3" creationId="{5A17F9EE-EF31-4BC3-BCB9-89FAD63892FE}"/>
          </ac:spMkLst>
        </pc:spChg>
      </pc:sldChg>
      <pc:sldChg chg="modSp">
        <pc:chgData name="McGlinchy, Megan" userId="3738dfd5-b5cc-47e3-b1c9-52a9abc368e6" providerId="ADAL" clId="{CBB5E032-847A-4DBF-917A-CD3D373736AD}" dt="2020-07-22T03:22:49.136" v="102" actId="20577"/>
        <pc:sldMkLst>
          <pc:docMk/>
          <pc:sldMk cId="2683822360" sldId="724"/>
        </pc:sldMkLst>
        <pc:spChg chg="mod">
          <ac:chgData name="McGlinchy, Megan" userId="3738dfd5-b5cc-47e3-b1c9-52a9abc368e6" providerId="ADAL" clId="{CBB5E032-847A-4DBF-917A-CD3D373736AD}" dt="2020-07-22T03:22:49.136" v="102" actId="20577"/>
          <ac:spMkLst>
            <pc:docMk/>
            <pc:sldMk cId="2683822360" sldId="724"/>
            <ac:spMk id="3" creationId="{92192515-3AA3-48A8-BE9B-44D8EAF666C5}"/>
          </ac:spMkLst>
        </pc:spChg>
      </pc:sldChg>
      <pc:sldChg chg="modSp">
        <pc:chgData name="McGlinchy, Megan" userId="3738dfd5-b5cc-47e3-b1c9-52a9abc368e6" providerId="ADAL" clId="{CBB5E032-847A-4DBF-917A-CD3D373736AD}" dt="2020-07-22T03:17:16.024" v="100" actId="12"/>
        <pc:sldMkLst>
          <pc:docMk/>
          <pc:sldMk cId="2221316761" sldId="729"/>
        </pc:sldMkLst>
        <pc:spChg chg="mod">
          <ac:chgData name="McGlinchy, Megan" userId="3738dfd5-b5cc-47e3-b1c9-52a9abc368e6" providerId="ADAL" clId="{CBB5E032-847A-4DBF-917A-CD3D373736AD}" dt="2020-07-22T03:17:16.024" v="100" actId="12"/>
          <ac:spMkLst>
            <pc:docMk/>
            <pc:sldMk cId="2221316761" sldId="729"/>
            <ac:spMk id="2" creationId="{3E6B2230-E86C-4BF7-8770-9D50F7ED083A}"/>
          </ac:spMkLst>
        </pc:spChg>
      </pc:sldChg>
      <pc:sldChg chg="del">
        <pc:chgData name="McGlinchy, Megan" userId="3738dfd5-b5cc-47e3-b1c9-52a9abc368e6" providerId="ADAL" clId="{CBB5E032-847A-4DBF-917A-CD3D373736AD}" dt="2020-07-22T03:32:55.128" v="103" actId="2696"/>
        <pc:sldMkLst>
          <pc:docMk/>
          <pc:sldMk cId="892438645" sldId="731"/>
        </pc:sldMkLst>
      </pc:sldChg>
      <pc:sldChg chg="modSp">
        <pc:chgData name="McGlinchy, Megan" userId="3738dfd5-b5cc-47e3-b1c9-52a9abc368e6" providerId="ADAL" clId="{CBB5E032-847A-4DBF-917A-CD3D373736AD}" dt="2020-07-22T03:34:25.055" v="105" actId="207"/>
        <pc:sldMkLst>
          <pc:docMk/>
          <pc:sldMk cId="1222326484" sldId="733"/>
        </pc:sldMkLst>
        <pc:spChg chg="mod">
          <ac:chgData name="McGlinchy, Megan" userId="3738dfd5-b5cc-47e3-b1c9-52a9abc368e6" providerId="ADAL" clId="{CBB5E032-847A-4DBF-917A-CD3D373736AD}" dt="2020-07-22T03:34:25.055" v="105" actId="207"/>
          <ac:spMkLst>
            <pc:docMk/>
            <pc:sldMk cId="1222326484" sldId="733"/>
            <ac:spMk id="4" creationId="{9EF8E819-9D69-46B7-A83B-1355887EFC74}"/>
          </ac:spMkLst>
        </pc:spChg>
      </pc:sldChg>
      <pc:sldChg chg="addSp delSp modSp">
        <pc:chgData name="McGlinchy, Megan" userId="3738dfd5-b5cc-47e3-b1c9-52a9abc368e6" providerId="ADAL" clId="{CBB5E032-847A-4DBF-917A-CD3D373736AD}" dt="2020-07-22T04:53:30.683" v="121" actId="1076"/>
        <pc:sldMkLst>
          <pc:docMk/>
          <pc:sldMk cId="1997685005" sldId="734"/>
        </pc:sldMkLst>
        <pc:spChg chg="mod">
          <ac:chgData name="McGlinchy, Megan" userId="3738dfd5-b5cc-47e3-b1c9-52a9abc368e6" providerId="ADAL" clId="{CBB5E032-847A-4DBF-917A-CD3D373736AD}" dt="2020-07-22T02:16:12.635" v="94" actId="20577"/>
          <ac:spMkLst>
            <pc:docMk/>
            <pc:sldMk cId="1997685005" sldId="734"/>
            <ac:spMk id="5" creationId="{08A97D51-5F0A-4EE0-A476-A495D634AAD4}"/>
          </ac:spMkLst>
        </pc:spChg>
        <pc:picChg chg="del">
          <ac:chgData name="McGlinchy, Megan" userId="3738dfd5-b5cc-47e3-b1c9-52a9abc368e6" providerId="ADAL" clId="{CBB5E032-847A-4DBF-917A-CD3D373736AD}" dt="2020-07-22T04:53:24.257" v="119" actId="478"/>
          <ac:picMkLst>
            <pc:docMk/>
            <pc:sldMk cId="1997685005" sldId="734"/>
            <ac:picMk id="7" creationId="{8E647E31-B963-4859-A826-E4D4047D5FCB}"/>
          </ac:picMkLst>
        </pc:picChg>
        <pc:picChg chg="add mod">
          <ac:chgData name="McGlinchy, Megan" userId="3738dfd5-b5cc-47e3-b1c9-52a9abc368e6" providerId="ADAL" clId="{CBB5E032-847A-4DBF-917A-CD3D373736AD}" dt="2020-07-22T04:53:30.683" v="121" actId="1076"/>
          <ac:picMkLst>
            <pc:docMk/>
            <pc:sldMk cId="1997685005" sldId="734"/>
            <ac:picMk id="8" creationId="{7B531656-BB0E-4B5C-A26F-286EB9D33EA0}"/>
          </ac:picMkLst>
        </pc:picChg>
      </pc:sldChg>
      <pc:sldChg chg="add">
        <pc:chgData name="McGlinchy, Megan" userId="3738dfd5-b5cc-47e3-b1c9-52a9abc368e6" providerId="ADAL" clId="{CBB5E032-847A-4DBF-917A-CD3D373736AD}" dt="2020-07-22T12:13:49.886" v="166"/>
        <pc:sldMkLst>
          <pc:docMk/>
          <pc:sldMk cId="1081335021" sldId="738"/>
        </pc:sldMkLst>
      </pc:sldChg>
      <pc:sldChg chg="add del">
        <pc:chgData name="McGlinchy, Megan" userId="3738dfd5-b5cc-47e3-b1c9-52a9abc368e6" providerId="ADAL" clId="{CBB5E032-847A-4DBF-917A-CD3D373736AD}" dt="2020-07-22T12:12:22.726" v="165" actId="2696"/>
        <pc:sldMkLst>
          <pc:docMk/>
          <pc:sldMk cId="3007354026" sldId="73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0E642-CFDB-48B6-B048-C05C8F968663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9B579-E335-485A-9948-6DE8ED11E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0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7D4E-62BA-C840-8BDF-DC9628084789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0225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431C2D-FF90-4C45-971A-C5E979C77D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545150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 b="1">
                <a:latin typeface="Times" pitchFamily="2" charset="0"/>
              </a:defRPr>
            </a:lvl1pPr>
          </a:lstStyle>
          <a:p>
            <a:r>
              <a:rPr lang="en-US" dirty="0"/>
              <a:t>Insert </a:t>
            </a:r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024825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</a:t>
            </a:r>
            <a:r>
              <a:rPr lang="en-US" dirty="0" err="1"/>
              <a:t>Powerpoint</a:t>
            </a:r>
            <a:r>
              <a:rPr lang="en-US" dirty="0"/>
              <a:t> Subtitle</a:t>
            </a:r>
          </a:p>
        </p:txBody>
      </p:sp>
    </p:spTree>
    <p:extLst>
      <p:ext uri="{BB962C8B-B14F-4D97-AF65-F5344CB8AC3E}">
        <p14:creationId xmlns:p14="http://schemas.microsoft.com/office/powerpoint/2010/main" val="2102641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4817E9-D6A2-B045-8BB8-03114C60E8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4671"/>
            <a:ext cx="10515600" cy="46922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DB9AC2D-6418-264F-9387-DC4FF03C15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03105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 i="0" baseline="0">
                <a:solidFill>
                  <a:schemeClr val="tx2"/>
                </a:solidFill>
                <a:latin typeface="Times" pitchFamily="2" charset="0"/>
              </a:defRPr>
            </a:lvl1pPr>
          </a:lstStyle>
          <a:p>
            <a:r>
              <a:rPr lang="en-US" dirty="0"/>
              <a:t>Insert slide header</a:t>
            </a:r>
          </a:p>
        </p:txBody>
      </p:sp>
    </p:spTree>
    <p:extLst>
      <p:ext uri="{BB962C8B-B14F-4D97-AF65-F5344CB8AC3E}">
        <p14:creationId xmlns:p14="http://schemas.microsoft.com/office/powerpoint/2010/main" val="1697088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5BDDDB-21A7-1643-8CB2-B16F42CBB8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20158" y="988219"/>
            <a:ext cx="5244487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 i="0" baseline="0">
                <a:latin typeface="Times" pitchFamily="2" charset="0"/>
              </a:defRPr>
            </a:lvl1pPr>
          </a:lstStyle>
          <a:p>
            <a:r>
              <a:rPr lang="en-US" dirty="0"/>
              <a:t>Insert 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20158" y="3867944"/>
            <a:ext cx="5244487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Section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861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89A9DFE-3133-7942-95B7-6513D4376A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9435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18261"/>
            <a:ext cx="5157787" cy="3901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9435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18262"/>
            <a:ext cx="5183188" cy="39015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C4A2681-304B-C040-8A92-778EE1314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03105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 i="0" baseline="0">
                <a:solidFill>
                  <a:schemeClr val="tx2"/>
                </a:solidFill>
                <a:latin typeface="Times" pitchFamily="2" charset="0"/>
              </a:defRPr>
            </a:lvl1pPr>
          </a:lstStyle>
          <a:p>
            <a:r>
              <a:rPr lang="en-US" dirty="0"/>
              <a:t>Insert slide header</a:t>
            </a:r>
          </a:p>
        </p:txBody>
      </p:sp>
    </p:spTree>
    <p:extLst>
      <p:ext uri="{BB962C8B-B14F-4D97-AF65-F5344CB8AC3E}">
        <p14:creationId xmlns:p14="http://schemas.microsoft.com/office/powerpoint/2010/main" val="1585692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_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301A61-FFE4-A248-95E6-8A44756678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4" name="SmartArt Placeholder 13">
            <a:extLst>
              <a:ext uri="{FF2B5EF4-FFF2-40B4-BE49-F238E27FC236}">
                <a16:creationId xmlns:a16="http://schemas.microsoft.com/office/drawing/2014/main" id="{2F205BA3-5321-A340-B4CD-F0A6052BF0CE}"/>
              </a:ext>
            </a:extLst>
          </p:cNvPr>
          <p:cNvSpPr>
            <a:spLocks noGrp="1"/>
          </p:cNvSpPr>
          <p:nvPr>
            <p:ph type="dgm" sz="quarter" idx="11" hasCustomPrompt="1"/>
          </p:nvPr>
        </p:nvSpPr>
        <p:spPr>
          <a:xfrm>
            <a:off x="0" y="5470168"/>
            <a:ext cx="5588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548640" tIns="137160" anchor="ctr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Times" pitchFamily="2" charset="0"/>
              </a:defRPr>
            </a:lvl1pPr>
          </a:lstStyle>
          <a:p>
            <a:r>
              <a:rPr lang="en-US" dirty="0"/>
              <a:t>Photo Headline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22CBD45-9E3B-2945-9D95-A20EEC28D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1026" y="6532563"/>
            <a:ext cx="5417547" cy="17932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 typeface="Arial" panose="020B0604020202020204" pitchFamily="34" charset="0"/>
              <a:buNone/>
              <a:defRPr sz="1100"/>
            </a:lvl1pPr>
          </a:lstStyle>
          <a:p>
            <a:pPr lvl="0"/>
            <a:r>
              <a:rPr lang="en-US" dirty="0"/>
              <a:t>[Photo credit]</a:t>
            </a:r>
          </a:p>
        </p:txBody>
      </p:sp>
    </p:spTree>
    <p:extLst>
      <p:ext uri="{BB962C8B-B14F-4D97-AF65-F5344CB8AC3E}">
        <p14:creationId xmlns:p14="http://schemas.microsoft.com/office/powerpoint/2010/main" val="288924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Slide_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C5223C-21BC-844F-A509-90C9762C0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BE1E527-BFFA-F44B-94D0-1379A9E41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45150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 b="1">
                <a:latin typeface="Times" pitchFamily="2" charset="0"/>
              </a:defRPr>
            </a:lvl1pPr>
          </a:lstStyle>
          <a:p>
            <a:r>
              <a:rPr lang="en-US" dirty="0"/>
              <a:t>Insert Final Thoughts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6DEBF15-9FBB-FE40-A95B-31A3A7E35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376" y="4052608"/>
            <a:ext cx="3493247" cy="179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54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Slide_F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C5223C-21BC-844F-A509-90C9762C0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BE1E527-BFFA-F44B-94D0-1379A9E41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45150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 b="1">
                <a:latin typeface="Times" pitchFamily="2" charset="0"/>
              </a:defRPr>
            </a:lvl1pPr>
          </a:lstStyle>
          <a:p>
            <a:r>
              <a:rPr lang="en-US" dirty="0"/>
              <a:t>Insert Final Thoughts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DEBF15-9FBB-FE40-A95B-31A3A7E35F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26052" y="4049081"/>
            <a:ext cx="3739896" cy="18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87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Slide_S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C5223C-21BC-844F-A509-90C9762C0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BE1E527-BFFA-F44B-94D0-1379A9E41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45150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 b="1">
                <a:latin typeface="Times" pitchFamily="2" charset="0"/>
              </a:defRPr>
            </a:lvl1pPr>
          </a:lstStyle>
          <a:p>
            <a:r>
              <a:rPr lang="en-US" dirty="0"/>
              <a:t>Insert Final Thoughts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DEBF15-9FBB-FE40-A95B-31A3A7E35F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37990" y="4057496"/>
            <a:ext cx="3916019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64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119669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119669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0475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15C68A1B-2C6C-5549-8A8C-8FE7450F7563}"/>
              </a:ext>
            </a:extLst>
          </p:cNvPr>
          <p:cNvSpPr txBox="1">
            <a:spLocks/>
          </p:cNvSpPr>
          <p:nvPr/>
        </p:nvSpPr>
        <p:spPr>
          <a:xfrm>
            <a:off x="11369548" y="6290433"/>
            <a:ext cx="7939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 </a:t>
            </a:r>
            <a:r>
              <a:rPr lang="en-US" sz="1500" b="0" i="1" dirty="0">
                <a:solidFill>
                  <a:schemeClr val="accent2"/>
                </a:solidFill>
              </a:rPr>
              <a:t>/</a:t>
            </a:r>
            <a:r>
              <a:rPr lang="en-US" dirty="0">
                <a:solidFill>
                  <a:schemeClr val="tx1"/>
                </a:solidFill>
              </a:rPr>
              <a:t> </a:t>
            </a:r>
            <a:fld id="{67670A0D-E481-4943-8BB9-3DE314317743}" type="slidenum">
              <a:rPr lang="en-US" sz="1200" smtClean="0">
                <a:solidFill>
                  <a:schemeClr val="tx1"/>
                </a:solidFill>
              </a:rPr>
              <a:pPr algn="l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514DF7-2822-D940-BBE1-55C2C4A688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94306" y="6359525"/>
            <a:ext cx="347302" cy="19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1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Megan.McGlinchy@crs.org" TargetMode="External"/><Relationship Id="rId2" Type="http://schemas.openxmlformats.org/officeDocument/2006/relationships/hyperlink" Target="mailto:fKassoum.Ouattara@crs.or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944271" y="3612184"/>
            <a:ext cx="962526" cy="1155032"/>
          </a:xfrm>
          <a:prstGeom prst="rect">
            <a:avLst/>
          </a:prstGeom>
          <a:solidFill>
            <a:srgbClr val="008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WFPlogo-english-emblem-white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977" y="3794656"/>
            <a:ext cx="918908" cy="8783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91508" y="4747793"/>
            <a:ext cx="23903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i="1" dirty="0">
                <a:solidFill>
                  <a:schemeClr val="bg1"/>
                </a:solidFill>
              </a:rPr>
              <a:t>Data updated as of  31 December 2018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9240"/>
            <a:ext cx="12210009" cy="68666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90163" y="2100513"/>
            <a:ext cx="4319847" cy="2672157"/>
          </a:xfrm>
          <a:prstGeom prst="rect">
            <a:avLst/>
          </a:prstGeom>
          <a:solidFill>
            <a:srgbClr val="098D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800" b="1" dirty="0">
              <a:solidFill>
                <a:srgbClr val="0088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084391" y="3939727"/>
            <a:ext cx="3969810" cy="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890163" y="2100513"/>
            <a:ext cx="458585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Grand Bargain Cash Workstream </a:t>
            </a:r>
          </a:p>
          <a:p>
            <a:pPr algn="ctr"/>
            <a:endParaRPr lang="en-GB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696325" y="3957662"/>
            <a:ext cx="30396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Webinar Series</a:t>
            </a:r>
            <a:endParaRPr lang="en-US" sz="10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i="1" dirty="0">
                <a:solidFill>
                  <a:schemeClr val="bg1"/>
                </a:solidFill>
              </a:rPr>
              <a:t>20-24 July, 2020</a:t>
            </a:r>
          </a:p>
        </p:txBody>
      </p:sp>
    </p:spTree>
    <p:extLst>
      <p:ext uri="{BB962C8B-B14F-4D97-AF65-F5344CB8AC3E}">
        <p14:creationId xmlns:p14="http://schemas.microsoft.com/office/powerpoint/2010/main" val="3446485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2A6188-A1B3-47DF-86F3-B69CF9E35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Six original MARKit steps expanded and grouped into four phases</a:t>
            </a:r>
          </a:p>
          <a:p>
            <a:r>
              <a:rPr lang="en-US" dirty="0"/>
              <a:t>More focus on preparation and set-up</a:t>
            </a:r>
          </a:p>
          <a:p>
            <a:r>
              <a:rPr lang="en-US" dirty="0"/>
              <a:t>Updated risk section</a:t>
            </a:r>
          </a:p>
          <a:p>
            <a:r>
              <a:rPr lang="en-US" dirty="0"/>
              <a:t>Updated analysis section, with focus on quick visual analysis of database and graphs</a:t>
            </a:r>
          </a:p>
          <a:p>
            <a:r>
              <a:rPr lang="en-US" dirty="0"/>
              <a:t>Focus on qualitative and quantitative data and analysis</a:t>
            </a:r>
          </a:p>
          <a:p>
            <a:r>
              <a:rPr lang="en-US"/>
              <a:t>Expansion to non-food </a:t>
            </a:r>
            <a:r>
              <a:rPr lang="en-US" dirty="0"/>
              <a:t>commodities and the MEB</a:t>
            </a:r>
          </a:p>
          <a:p>
            <a:r>
              <a:rPr lang="en-US" dirty="0"/>
              <a:t>Inclusion of optional non-price indicators</a:t>
            </a:r>
          </a:p>
          <a:p>
            <a:r>
              <a:rPr lang="en-US" dirty="0"/>
              <a:t>Increased emphasis on reporting and sharing information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03E6F1-2784-42E7-A5EE-E888B6657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Changes to 2</a:t>
            </a:r>
            <a:r>
              <a:rPr lang="en-US" baseline="30000" dirty="0"/>
              <a:t>nd</a:t>
            </a:r>
            <a:r>
              <a:rPr lang="en-US" dirty="0"/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3254996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17F9EE-EF31-4BC3-BCB9-89FAD6389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MAR</a:t>
            </a:r>
            <a:r>
              <a:rPr lang="en-US" dirty="0"/>
              <a:t>Kit Overview (2015)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ECB33D-9307-4E8B-B357-1D7D0EF24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311" y="3170580"/>
            <a:ext cx="9645378" cy="102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467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17F9EE-EF31-4BC3-BCB9-89FAD6389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MAR</a:t>
            </a:r>
            <a:r>
              <a:rPr lang="en-US" dirty="0"/>
              <a:t>Kit Overview (2020)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9C8ABB-4849-4FA4-9A3C-00F252EE5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04" t="23368" r="10109" b="20179"/>
          <a:stretch/>
        </p:blipFill>
        <p:spPr>
          <a:xfrm>
            <a:off x="1219200" y="1396182"/>
            <a:ext cx="9753600" cy="528395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240CDC6-EB01-457F-BDB3-BBEBE253D108}"/>
              </a:ext>
            </a:extLst>
          </p:cNvPr>
          <p:cNvSpPr/>
          <p:nvPr/>
        </p:nvSpPr>
        <p:spPr>
          <a:xfrm>
            <a:off x="8067041" y="3901440"/>
            <a:ext cx="3285172" cy="195072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3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6B2230-E86C-4BF7-8770-9D50F7ED0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Aft>
                <a:spcPts val="1200"/>
              </a:spcAft>
              <a:buNone/>
            </a:pPr>
            <a:r>
              <a:rPr lang="en-US" sz="2400" dirty="0"/>
              <a:t>Following each round of data collection, conduct the following analyses on the newly entered data. </a:t>
            </a:r>
          </a:p>
          <a:p>
            <a:pPr>
              <a:spcAft>
                <a:spcPts val="600"/>
              </a:spcAft>
              <a:tabLst>
                <a:tab pos="914400" algn="l"/>
              </a:tabLst>
            </a:pPr>
            <a:r>
              <a:rPr lang="en-US" sz="2400" b="1" dirty="0">
                <a:solidFill>
                  <a:schemeClr val="tx2"/>
                </a:solidFill>
              </a:rPr>
              <a:t>Analysis 1</a:t>
            </a:r>
            <a:r>
              <a:rPr lang="en-US" sz="2400" dirty="0"/>
              <a:t>: 	In the database, highlight price change(s) that exceed the 				established threshold level(s).</a:t>
            </a:r>
          </a:p>
          <a:p>
            <a:pPr>
              <a:spcAft>
                <a:spcPts val="600"/>
              </a:spcAft>
              <a:tabLst>
                <a:tab pos="914400" algn="l"/>
              </a:tabLst>
            </a:pPr>
            <a:r>
              <a:rPr lang="en-US" sz="2400" b="1" dirty="0">
                <a:solidFill>
                  <a:schemeClr val="tx2"/>
                </a:solidFill>
              </a:rPr>
              <a:t>Analysis 2</a:t>
            </a:r>
            <a:r>
              <a:rPr lang="en-US" sz="2400" dirty="0"/>
              <a:t>: 	Compare the price change(s) against the seasonal price index and/or 		calendar.</a:t>
            </a:r>
            <a:endParaRPr lang="fr-FR" sz="2400" dirty="0"/>
          </a:p>
          <a:p>
            <a:pPr>
              <a:spcAft>
                <a:spcPts val="600"/>
              </a:spcAft>
              <a:tabLst>
                <a:tab pos="914400" algn="l"/>
              </a:tabLst>
            </a:pPr>
            <a:r>
              <a:rPr lang="en-US" sz="2400" b="1" dirty="0">
                <a:solidFill>
                  <a:schemeClr val="tx2"/>
                </a:solidFill>
              </a:rPr>
              <a:t>Analysis 3</a:t>
            </a:r>
            <a:r>
              <a:rPr lang="en-US" sz="2400" dirty="0"/>
              <a:t>:</a:t>
            </a:r>
            <a:r>
              <a:rPr lang="en-US" sz="2400" b="1" dirty="0"/>
              <a:t> 	</a:t>
            </a:r>
            <a:r>
              <a:rPr lang="en-US" sz="2400" dirty="0"/>
              <a:t>Compare the current nominal monthly prices of a commodity to its 		monthly price during the last three to five years.</a:t>
            </a:r>
            <a:endParaRPr lang="fr-FR" sz="2400" dirty="0"/>
          </a:p>
          <a:p>
            <a:pPr>
              <a:spcAft>
                <a:spcPts val="600"/>
              </a:spcAft>
              <a:tabLst>
                <a:tab pos="914400" algn="l"/>
              </a:tabLst>
            </a:pPr>
            <a:r>
              <a:rPr lang="en-US" sz="2400" b="1" dirty="0">
                <a:solidFill>
                  <a:schemeClr val="tx2"/>
                </a:solidFill>
              </a:rPr>
              <a:t>Analysis 4</a:t>
            </a:r>
            <a:r>
              <a:rPr lang="en-US" sz="2400" dirty="0"/>
              <a:t>:</a:t>
            </a:r>
            <a:r>
              <a:rPr lang="en-US" sz="2400" b="1" dirty="0"/>
              <a:t> 	</a:t>
            </a:r>
            <a:r>
              <a:rPr lang="en-US" sz="2400" dirty="0"/>
              <a:t>Compare monthly commodity prices in each intervention market 			with those in the regional source market.</a:t>
            </a:r>
          </a:p>
          <a:p>
            <a:pPr>
              <a:tabLst>
                <a:tab pos="914400" algn="l"/>
              </a:tabLst>
            </a:pPr>
            <a:r>
              <a:rPr lang="en-US" sz="2400" b="1" dirty="0">
                <a:solidFill>
                  <a:schemeClr val="tx2"/>
                </a:solidFill>
              </a:rPr>
              <a:t>Analysis 5</a:t>
            </a:r>
            <a:r>
              <a:rPr lang="en-US" sz="2400" dirty="0"/>
              <a:t>:	(Vouchers only) Compare monthly prices between participating and 		non‑participating vendors</a:t>
            </a:r>
            <a:endParaRPr lang="fr-FR" sz="24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192515-3AA3-48A8-BE9B-44D8EAF66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31056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Step 6.1: Identify Abnormal Price Changes</a:t>
            </a:r>
          </a:p>
        </p:txBody>
      </p:sp>
    </p:spTree>
    <p:extLst>
      <p:ext uri="{BB962C8B-B14F-4D97-AF65-F5344CB8AC3E}">
        <p14:creationId xmlns:p14="http://schemas.microsoft.com/office/powerpoint/2010/main" val="2683822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6B2230-E86C-4BF7-8770-9D50F7ED0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880654"/>
            <a:ext cx="10515600" cy="4692292"/>
          </a:xfrm>
        </p:spPr>
        <p:txBody>
          <a:bodyPr/>
          <a:lstStyle/>
          <a:p>
            <a:pPr>
              <a:spcAft>
                <a:spcPts val="600"/>
              </a:spcAft>
              <a:tabLst>
                <a:tab pos="914400" algn="l"/>
              </a:tabLst>
            </a:pPr>
            <a:r>
              <a:rPr lang="en-US" sz="2400" b="1" dirty="0">
                <a:solidFill>
                  <a:schemeClr val="tx2"/>
                </a:solidFill>
              </a:rPr>
              <a:t>Analysis 1</a:t>
            </a:r>
            <a:r>
              <a:rPr lang="en-US" sz="2400" dirty="0"/>
              <a:t>: 	In the database, highlight price change(s) that exceed the 				established threshold level(s).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068B15-E9CE-4607-B8E1-0ACAA2A627A1}"/>
              </a:ext>
            </a:extLst>
          </p:cNvPr>
          <p:cNvPicPr/>
          <p:nvPr/>
        </p:nvPicPr>
        <p:blipFill rotWithShape="1">
          <a:blip r:embed="rId2"/>
          <a:srcRect l="1122" t="37061" r="59239" b="15135"/>
          <a:stretch/>
        </p:blipFill>
        <p:spPr bwMode="auto">
          <a:xfrm>
            <a:off x="1965170" y="1849147"/>
            <a:ext cx="8261660" cy="40849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355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6B2230-E86C-4BF7-8770-9D50F7ED0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0654"/>
            <a:ext cx="10515600" cy="4692292"/>
          </a:xfrm>
        </p:spPr>
        <p:txBody>
          <a:bodyPr/>
          <a:lstStyle/>
          <a:p>
            <a:pPr>
              <a:spcAft>
                <a:spcPts val="600"/>
              </a:spcAft>
              <a:tabLst>
                <a:tab pos="914400" algn="l"/>
              </a:tabLst>
            </a:pPr>
            <a:r>
              <a:rPr lang="en-US" sz="2400" b="1" dirty="0">
                <a:solidFill>
                  <a:schemeClr val="tx2"/>
                </a:solidFill>
              </a:rPr>
              <a:t>Analysis 2</a:t>
            </a:r>
            <a:r>
              <a:rPr lang="en-US" sz="2400" dirty="0"/>
              <a:t>: 	Compare the price change(s) against the seasonal price index and/or 		calendar.</a:t>
            </a:r>
            <a:endParaRPr lang="fr-FR" sz="2400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095195-CDEE-4C84-9D0F-49F4BB947CAD}"/>
              </a:ext>
            </a:extLst>
          </p:cNvPr>
          <p:cNvGrpSpPr/>
          <p:nvPr/>
        </p:nvGrpSpPr>
        <p:grpSpPr>
          <a:xfrm>
            <a:off x="838200" y="2254298"/>
            <a:ext cx="10515600" cy="3688985"/>
            <a:chOff x="217896" y="1268778"/>
            <a:chExt cx="11756208" cy="398936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03A2CF8-A893-4652-B279-A3D5E0334B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1413" t="46973" r="36631" b="19985"/>
            <a:stretch/>
          </p:blipFill>
          <p:spPr>
            <a:xfrm>
              <a:off x="6339274" y="1268778"/>
              <a:ext cx="5634830" cy="3275631"/>
            </a:xfrm>
            <a:prstGeom prst="rect">
              <a:avLst/>
            </a:prstGeom>
          </p:spPr>
        </p:pic>
        <p:sp>
          <p:nvSpPr>
            <p:cNvPr id="6" name="Arrow: Up 5">
              <a:extLst>
                <a:ext uri="{FF2B5EF4-FFF2-40B4-BE49-F238E27FC236}">
                  <a16:creationId xmlns:a16="http://schemas.microsoft.com/office/drawing/2014/main" id="{0496DEF7-62E8-49CA-93C9-666DDC42FCE0}"/>
                </a:ext>
              </a:extLst>
            </p:cNvPr>
            <p:cNvSpPr/>
            <p:nvPr/>
          </p:nvSpPr>
          <p:spPr>
            <a:xfrm>
              <a:off x="2442679" y="4575897"/>
              <a:ext cx="441435" cy="677918"/>
            </a:xfrm>
            <a:prstGeom prst="up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row: Up 6">
              <a:extLst>
                <a:ext uri="{FF2B5EF4-FFF2-40B4-BE49-F238E27FC236}">
                  <a16:creationId xmlns:a16="http://schemas.microsoft.com/office/drawing/2014/main" id="{90222BB7-1B48-42F8-9825-32A2F86E8609}"/>
                </a:ext>
              </a:extLst>
            </p:cNvPr>
            <p:cNvSpPr/>
            <p:nvPr/>
          </p:nvSpPr>
          <p:spPr>
            <a:xfrm>
              <a:off x="8225678" y="4580226"/>
              <a:ext cx="441435" cy="677918"/>
            </a:xfrm>
            <a:prstGeom prst="up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716B3F4-6646-403C-A319-A5135BB538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1154" t="32455" r="11957" b="17472"/>
            <a:stretch/>
          </p:blipFill>
          <p:spPr>
            <a:xfrm>
              <a:off x="217896" y="1383080"/>
              <a:ext cx="6157406" cy="30470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555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6B2230-E86C-4BF7-8770-9D50F7ED0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880654"/>
            <a:ext cx="10515600" cy="4692292"/>
          </a:xfrm>
        </p:spPr>
        <p:txBody>
          <a:bodyPr/>
          <a:lstStyle/>
          <a:p>
            <a:pPr>
              <a:spcAft>
                <a:spcPts val="600"/>
              </a:spcAft>
              <a:tabLst>
                <a:tab pos="914400" algn="l"/>
              </a:tabLst>
            </a:pPr>
            <a:r>
              <a:rPr lang="en-US" sz="2400" b="1" dirty="0">
                <a:solidFill>
                  <a:schemeClr val="tx2"/>
                </a:solidFill>
              </a:rPr>
              <a:t>Analysis 3</a:t>
            </a:r>
            <a:r>
              <a:rPr lang="en-US" sz="2400" dirty="0"/>
              <a:t>:</a:t>
            </a:r>
            <a:r>
              <a:rPr lang="en-US" sz="2400" b="1" dirty="0"/>
              <a:t> 	</a:t>
            </a:r>
            <a:r>
              <a:rPr lang="en-US" sz="2400" dirty="0"/>
              <a:t>Compare the current nominal monthly prices of a commodity to its 		monthly price during the last three to five years.</a:t>
            </a:r>
            <a:endParaRPr lang="fr-FR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DB8ACB-3659-4332-A12A-1FA34F4582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28" t="37235" r="6875" b="26425"/>
          <a:stretch/>
        </p:blipFill>
        <p:spPr>
          <a:xfrm>
            <a:off x="897256" y="2589372"/>
            <a:ext cx="10397488" cy="311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0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6B2230-E86C-4BF7-8770-9D50F7ED0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0654"/>
            <a:ext cx="10515600" cy="4692292"/>
          </a:xfrm>
        </p:spPr>
        <p:txBody>
          <a:bodyPr/>
          <a:lstStyle/>
          <a:p>
            <a:pPr>
              <a:spcAft>
                <a:spcPts val="600"/>
              </a:spcAft>
              <a:tabLst>
                <a:tab pos="914400" algn="l"/>
              </a:tabLst>
            </a:pPr>
            <a:r>
              <a:rPr lang="en-US" sz="2400" b="1" dirty="0">
                <a:solidFill>
                  <a:schemeClr val="tx2"/>
                </a:solidFill>
              </a:rPr>
              <a:t>Analysis 4</a:t>
            </a:r>
            <a:r>
              <a:rPr lang="en-US" sz="2400" dirty="0"/>
              <a:t>:</a:t>
            </a:r>
            <a:r>
              <a:rPr lang="en-US" sz="2400" b="1" dirty="0"/>
              <a:t> 	</a:t>
            </a:r>
            <a:r>
              <a:rPr lang="en-US" sz="2400" dirty="0"/>
              <a:t>Compare monthly commodity prices in each intervention market 			with those in the regional source market.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14656536-9F40-44CB-8033-E9BCD023ECAE}"/>
              </a:ext>
            </a:extLst>
          </p:cNvPr>
          <p:cNvPicPr/>
          <p:nvPr/>
        </p:nvPicPr>
        <p:blipFill rotWithShape="1">
          <a:blip r:embed="rId2"/>
          <a:srcRect l="59585" t="30087" r="26276" b="42184"/>
          <a:stretch/>
        </p:blipFill>
        <p:spPr bwMode="auto">
          <a:xfrm>
            <a:off x="2868965" y="1815796"/>
            <a:ext cx="6454070" cy="44472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D570C71-B548-4733-92F8-BD4130FCB602}"/>
              </a:ext>
            </a:extLst>
          </p:cNvPr>
          <p:cNvSpPr/>
          <p:nvPr/>
        </p:nvSpPr>
        <p:spPr>
          <a:xfrm>
            <a:off x="7884572" y="4355168"/>
            <a:ext cx="1635897" cy="1161743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6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6B2230-E86C-4BF7-8770-9D50F7ED0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880654"/>
            <a:ext cx="10515600" cy="4692292"/>
          </a:xfrm>
        </p:spPr>
        <p:txBody>
          <a:bodyPr/>
          <a:lstStyle/>
          <a:p>
            <a:pPr>
              <a:tabLst>
                <a:tab pos="914400" algn="l"/>
              </a:tabLst>
            </a:pPr>
            <a:r>
              <a:rPr lang="en-US" sz="2400" b="1" dirty="0">
                <a:solidFill>
                  <a:schemeClr val="tx2"/>
                </a:solidFill>
              </a:rPr>
              <a:t>Analysis 5</a:t>
            </a:r>
            <a:r>
              <a:rPr lang="en-US" sz="2400" dirty="0"/>
              <a:t>:	(Vouchers only) Compare monthly prices between participating and 		non‑participating vendors</a:t>
            </a:r>
            <a:endParaRPr lang="fr-FR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ECC9D8-F751-4E48-90BE-34EADA6E0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2637723"/>
            <a:ext cx="10642600" cy="249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1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DF83B6-FAFB-409B-874A-361464103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further analysis needed?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E1E3CF-F41F-4711-A731-30E972366E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54" t="23787" r="21083" b="23399"/>
          <a:stretch/>
        </p:blipFill>
        <p:spPr>
          <a:xfrm>
            <a:off x="2202033" y="1558819"/>
            <a:ext cx="7787934" cy="480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12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C52809-AAD4-6940-9F6C-B5AC93A93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0952"/>
            <a:ext cx="9144000" cy="2387600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MAR</a:t>
            </a:r>
            <a:r>
              <a:rPr lang="en-US" dirty="0"/>
              <a:t>Kit</a:t>
            </a:r>
            <a:br>
              <a:rPr lang="en-US" dirty="0"/>
            </a:br>
            <a:r>
              <a:rPr lang="en-US" dirty="0"/>
              <a:t>The Market Monitoring, Analysis and Response Kit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10A955D-7D03-450B-931F-5FD082073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278552"/>
            <a:ext cx="5029200" cy="1690537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Grand Bargain Cash Workstream Webinar Series</a:t>
            </a:r>
          </a:p>
          <a:p>
            <a:pPr algn="ctr"/>
            <a:r>
              <a:rPr lang="en-US" sz="2800" dirty="0"/>
              <a:t>22 July, 2020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21431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460C74-7422-49C7-BCF6-691D0F4C5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Step 6.2: Characterize Price Changes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89A275-7017-48C0-8BE6-ADA4A523D4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61" t="21188" r="18142" b="35464"/>
          <a:stretch/>
        </p:blipFill>
        <p:spPr>
          <a:xfrm>
            <a:off x="1751862" y="1829680"/>
            <a:ext cx="8688275" cy="441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15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460C74-7422-49C7-BCF6-691D0F4C5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Step 7: Investigate the Causes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89A275-7017-48C0-8BE6-ADA4A523D4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61" t="21188" r="18142" b="35464"/>
          <a:stretch/>
        </p:blipFill>
        <p:spPr>
          <a:xfrm>
            <a:off x="4796590" y="1761553"/>
            <a:ext cx="6557210" cy="333489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F8E819-9D69-46B7-A83B-1355887EFC74}"/>
              </a:ext>
            </a:extLst>
          </p:cNvPr>
          <p:cNvSpPr txBox="1">
            <a:spLocks/>
          </p:cNvSpPr>
          <p:nvPr/>
        </p:nvSpPr>
        <p:spPr>
          <a:xfrm>
            <a:off x="838200" y="1534012"/>
            <a:ext cx="4976813" cy="4547806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3862" indent="-453862">
              <a:spcBef>
                <a:spcPts val="794"/>
              </a:spcBef>
              <a:buFont typeface="+mj-lt"/>
              <a:buAutoNum type="arabicPeriod"/>
            </a:pPr>
            <a:r>
              <a:rPr lang="en-US" sz="2400" dirty="0"/>
              <a:t>Seasonality</a:t>
            </a:r>
          </a:p>
          <a:p>
            <a:pPr marL="453862" indent="-453862">
              <a:spcBef>
                <a:spcPts val="794"/>
              </a:spcBef>
              <a:buFont typeface="+mj-lt"/>
              <a:buAutoNum type="arabicPeriod"/>
            </a:pPr>
            <a:r>
              <a:rPr lang="en-US" sz="2400" dirty="0"/>
              <a:t>Supply shocks</a:t>
            </a:r>
          </a:p>
          <a:p>
            <a:pPr marL="453862" indent="-453862">
              <a:spcBef>
                <a:spcPts val="794"/>
              </a:spcBef>
              <a:buFont typeface="+mj-lt"/>
              <a:buAutoNum type="arabicPeriod"/>
            </a:pPr>
            <a:r>
              <a:rPr lang="en-US" sz="2400" dirty="0"/>
              <a:t>Demand shocks</a:t>
            </a:r>
          </a:p>
          <a:p>
            <a:pPr marL="453862" indent="-453862">
              <a:spcBef>
                <a:spcPts val="794"/>
              </a:spcBef>
              <a:buFont typeface="+mj-lt"/>
              <a:buAutoNum type="arabicPeriod"/>
            </a:pPr>
            <a:r>
              <a:rPr lang="en-US" sz="2400" dirty="0"/>
              <a:t>Trader capacity/actions</a:t>
            </a:r>
          </a:p>
          <a:p>
            <a:pPr marL="453862" indent="-453862">
              <a:spcBef>
                <a:spcPts val="794"/>
              </a:spcBef>
              <a:buFont typeface="+mj-lt"/>
              <a:buAutoNum type="arabicPeriod"/>
            </a:pPr>
            <a:r>
              <a:rPr lang="en-US" sz="2400" dirty="0"/>
              <a:t>Intervention</a:t>
            </a:r>
          </a:p>
          <a:p>
            <a:pPr marL="453862" indent="-453862">
              <a:spcBef>
                <a:spcPts val="794"/>
              </a:spcBef>
              <a:buFont typeface="+mj-lt"/>
              <a:buAutoNum type="arabicPeriod" startAt="6"/>
            </a:pPr>
            <a:r>
              <a:rPr lang="en-US" sz="2400" dirty="0"/>
              <a:t>Global food prices</a:t>
            </a:r>
          </a:p>
          <a:p>
            <a:pPr marL="453862" indent="-453862">
              <a:spcBef>
                <a:spcPts val="794"/>
              </a:spcBef>
              <a:buFont typeface="+mj-lt"/>
              <a:buAutoNum type="arabicPeriod" startAt="6"/>
            </a:pPr>
            <a:r>
              <a:rPr lang="en-US" sz="2400" dirty="0"/>
              <a:t>Policies</a:t>
            </a:r>
          </a:p>
          <a:p>
            <a:pPr marL="453862" indent="-453862">
              <a:spcBef>
                <a:spcPts val="794"/>
              </a:spcBef>
              <a:buFont typeface="+mj-lt"/>
              <a:buAutoNum type="arabicPeriod" startAt="6"/>
            </a:pPr>
            <a:r>
              <a:rPr lang="en-US" sz="2400" dirty="0"/>
              <a:t>Inflation</a:t>
            </a:r>
          </a:p>
          <a:p>
            <a:pPr marL="453862" indent="-453862">
              <a:spcBef>
                <a:spcPts val="794"/>
              </a:spcBef>
              <a:buFont typeface="+mj-lt"/>
              <a:buAutoNum type="arabicPeriod" startAt="6"/>
            </a:pPr>
            <a:r>
              <a:rPr lang="en-US" sz="2400" dirty="0"/>
              <a:t>Currency exchange rates</a:t>
            </a:r>
          </a:p>
          <a:p>
            <a:pPr marL="453862" indent="-453862">
              <a:spcBef>
                <a:spcPts val="794"/>
              </a:spcBef>
              <a:buFont typeface="+mj-lt"/>
              <a:buAutoNum type="arabicPeriod" startAt="6"/>
            </a:pPr>
            <a:r>
              <a:rPr lang="en-US" sz="2400" dirty="0"/>
              <a:t>Fuel prices</a:t>
            </a:r>
          </a:p>
        </p:txBody>
      </p:sp>
    </p:spTree>
    <p:extLst>
      <p:ext uri="{BB962C8B-B14F-4D97-AF65-F5344CB8AC3E}">
        <p14:creationId xmlns:p14="http://schemas.microsoft.com/office/powerpoint/2010/main" val="1222326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631B86-589A-48EA-9FF0-6B72707CC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Shocks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9329D6-8093-4A55-A9E3-FC309B4233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63455" r="87139" b="28495"/>
          <a:stretch/>
        </p:blipFill>
        <p:spPr>
          <a:xfrm>
            <a:off x="3792308" y="657451"/>
            <a:ext cx="1116724" cy="844296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06211F9-792D-4F2A-9033-B914BD83BBCA}"/>
              </a:ext>
            </a:extLst>
          </p:cNvPr>
          <p:cNvSpPr txBox="1">
            <a:spLocks/>
          </p:cNvSpPr>
          <p:nvPr/>
        </p:nvSpPr>
        <p:spPr>
          <a:xfrm>
            <a:off x="838200" y="1534012"/>
            <a:ext cx="10796752" cy="163845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529"/>
              </a:spcBef>
              <a:buFont typeface="Arial" panose="020B0604020202020204" pitchFamily="34" charset="0"/>
              <a:buNone/>
            </a:pPr>
            <a:r>
              <a:rPr lang="en-US" sz="2200" b="1" dirty="0"/>
              <a:t>Supply shocks </a:t>
            </a:r>
            <a:r>
              <a:rPr lang="en-US" sz="2200" dirty="0"/>
              <a:t>result from changes in production levels and/or disruption to the movement of good along the supply chain. </a:t>
            </a:r>
          </a:p>
          <a:p>
            <a:pPr>
              <a:spcBef>
                <a:spcPts val="529"/>
              </a:spcBef>
            </a:pPr>
            <a:r>
              <a:rPr lang="en-US" sz="2200" dirty="0"/>
              <a:t>Supply shocks can be a factor for any price changes observed.</a:t>
            </a:r>
          </a:p>
          <a:p>
            <a:pPr>
              <a:spcBef>
                <a:spcPts val="529"/>
              </a:spcBef>
            </a:pPr>
            <a:r>
              <a:rPr lang="en-US" sz="2200" dirty="0"/>
              <a:t>Supply shocks can be local, regional or national, and they can affect a particular commodity or many commodities.</a:t>
            </a:r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E821B46-9A43-46C4-9A52-D1E5A958E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227213"/>
              </p:ext>
            </p:extLst>
          </p:nvPr>
        </p:nvGraphicFramePr>
        <p:xfrm>
          <a:off x="4434413" y="3685539"/>
          <a:ext cx="6920975" cy="262327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858461">
                  <a:extLst>
                    <a:ext uri="{9D8B030D-6E8A-4147-A177-3AD203B41FA5}">
                      <a16:colId xmlns:a16="http://schemas.microsoft.com/office/drawing/2014/main" val="1215679743"/>
                    </a:ext>
                  </a:extLst>
                </a:gridCol>
                <a:gridCol w="2062514">
                  <a:extLst>
                    <a:ext uri="{9D8B030D-6E8A-4147-A177-3AD203B41FA5}">
                      <a16:colId xmlns:a16="http://schemas.microsoft.com/office/drawing/2014/main" val="2494514491"/>
                    </a:ext>
                  </a:extLst>
                </a:gridCol>
              </a:tblGrid>
              <a:tr h="32184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Analysis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0512" marR="60512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Data Requirements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0512" marR="60512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735458"/>
                  </a:ext>
                </a:extLst>
              </a:tr>
              <a:tr h="916398"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Refer to baseline market system map for possible interruptions</a:t>
                      </a:r>
                    </a:p>
                  </a:txBody>
                  <a:tcPr marL="60512" marR="60512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Baseline market information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0512" marR="60512" marT="0" marB="0" anchor="ctr"/>
                </a:tc>
                <a:extLst>
                  <a:ext uri="{0D108BD9-81ED-4DB2-BD59-A6C34878D82A}">
                    <a16:rowId xmlns:a16="http://schemas.microsoft.com/office/drawing/2014/main" val="4190933518"/>
                  </a:ext>
                </a:extLst>
              </a:tr>
              <a:tr h="1047757"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Conduct Key Informant interviews (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</a:rPr>
                        <a:t>see Worksheet 3 for guidance</a:t>
                      </a:r>
                      <a:r>
                        <a:rPr lang="en-US" sz="1800" dirty="0">
                          <a:effectLst/>
                        </a:rPr>
                        <a:t>) with traders, and local partners/staff to understand disruptions to production and supply flows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0512" marR="60512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Local informants, secondary reports, news reports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0512" marR="60512" marT="0" marB="0" anchor="ctr"/>
                </a:tc>
                <a:extLst>
                  <a:ext uri="{0D108BD9-81ED-4DB2-BD59-A6C34878D82A}">
                    <a16:rowId xmlns:a16="http://schemas.microsoft.com/office/drawing/2014/main" val="36556899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843C043-5E7C-44EC-BB3A-3F3A813D97B6}"/>
              </a:ext>
            </a:extLst>
          </p:cNvPr>
          <p:cNvSpPr txBox="1"/>
          <p:nvPr/>
        </p:nvSpPr>
        <p:spPr>
          <a:xfrm>
            <a:off x="836612" y="3685539"/>
            <a:ext cx="34305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What is it?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Why is it a factor?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Analysis needed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How to know this is influencing observed price changes</a:t>
            </a:r>
          </a:p>
        </p:txBody>
      </p:sp>
    </p:spTree>
    <p:extLst>
      <p:ext uri="{BB962C8B-B14F-4D97-AF65-F5344CB8AC3E}">
        <p14:creationId xmlns:p14="http://schemas.microsoft.com/office/powerpoint/2010/main" val="747435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9D03D7-5C0D-4486-8037-26B1C24933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Adjustments to programs are determined by: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394FEF-A244-4AE5-9FB1-9EC23E81B2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sz="2400" dirty="0"/>
              <a:t>The severity and duration of the price change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The impact of the price change on beneficiaries and non-beneficiaries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The risk that continuing the intervention (as is) will further exacerbate the price change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What other organizations in the same area are doing or planning to do.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0FA8F5-CEC8-469D-9BD6-E8CBBF5F27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There are several levels of  adjustments: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F4C822-6D68-497D-BE5D-87748FAD6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9: Adjust as necessary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C8F2CA-DAD0-450A-B36A-85ED88A280FA}"/>
              </a:ext>
            </a:extLst>
          </p:cNvPr>
          <p:cNvSpPr txBox="1">
            <a:spLocks/>
          </p:cNvSpPr>
          <p:nvPr/>
        </p:nvSpPr>
        <p:spPr>
          <a:xfrm>
            <a:off x="838200" y="1534012"/>
            <a:ext cx="4976813" cy="4547806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989AAE3-FD50-409A-8063-FAF7A7AC36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18262"/>
            <a:ext cx="5183188" cy="1898138"/>
          </a:xfrm>
        </p:spPr>
        <p:txBody>
          <a:bodyPr/>
          <a:lstStyle/>
          <a:p>
            <a:pPr marL="228600" lvl="1">
              <a:spcBef>
                <a:spcPts val="1800"/>
              </a:spcBef>
            </a:pPr>
            <a:r>
              <a:rPr lang="en-US" dirty="0"/>
              <a:t>No adjustments to the current program  </a:t>
            </a:r>
          </a:p>
          <a:p>
            <a:pPr marL="228600" lvl="1">
              <a:spcBef>
                <a:spcPts val="1800"/>
              </a:spcBef>
            </a:pPr>
            <a:r>
              <a:rPr lang="en-US" dirty="0"/>
              <a:t>Minor adjustments to the program  </a:t>
            </a:r>
          </a:p>
          <a:p>
            <a:pPr marL="228600" lvl="1">
              <a:spcBef>
                <a:spcPts val="1800"/>
              </a:spcBef>
            </a:pPr>
            <a:r>
              <a:rPr lang="en-US" dirty="0"/>
              <a:t>Drastic adjustments needed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Image 5">
            <a:extLst>
              <a:ext uri="{FF2B5EF4-FFF2-40B4-BE49-F238E27FC236}">
                <a16:creationId xmlns:a16="http://schemas.microsoft.com/office/drawing/2014/main" id="{884458E8-2416-48DB-B79E-52B4BABA25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0" t="6964" r="3182" b="3529"/>
          <a:stretch/>
        </p:blipFill>
        <p:spPr>
          <a:xfrm>
            <a:off x="6332571" y="4142720"/>
            <a:ext cx="4355750" cy="244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11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E435EE-8B88-403E-AD5B-6A0E71037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671"/>
            <a:ext cx="10662920" cy="4692292"/>
          </a:xfrm>
        </p:spPr>
        <p:txBody>
          <a:bodyPr/>
          <a:lstStyle/>
          <a:p>
            <a:r>
              <a:rPr lang="en-US" dirty="0"/>
              <a:t>English and French MARKit Manuals are currently posted on the SEEP website.</a:t>
            </a:r>
          </a:p>
          <a:p>
            <a:r>
              <a:rPr lang="en-US" dirty="0"/>
              <a:t>Working with SEEP and the Markets in Crisis D-group to host an open-source MARKit page.</a:t>
            </a:r>
          </a:p>
          <a:p>
            <a:r>
              <a:rPr lang="en-US" dirty="0"/>
              <a:t>Nearly finalized template database and visuals in Excel and PowerBI.</a:t>
            </a:r>
          </a:p>
          <a:p>
            <a:r>
              <a:rPr lang="en-US" dirty="0"/>
              <a:t>Current grant from USAID IDEAL to develop Training of Trainer materials and deliver one (remote) TOT training. </a:t>
            </a:r>
          </a:p>
          <a:p>
            <a:pPr lvl="1"/>
            <a:r>
              <a:rPr lang="en-US" dirty="0"/>
              <a:t>If interested, contact </a:t>
            </a:r>
            <a:r>
              <a:rPr lang="en-US" dirty="0">
                <a:hlinkClick r:id="rId2"/>
              </a:rPr>
              <a:t>Kassoum.Ouattara@crs.org</a:t>
            </a:r>
            <a:r>
              <a:rPr lang="en-US" dirty="0"/>
              <a:t> or </a:t>
            </a:r>
            <a:r>
              <a:rPr lang="en-US" dirty="0">
                <a:hlinkClick r:id="rId3"/>
              </a:rPr>
              <a:t>Megan.McGlinchy@crs.org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9675A6-6DC5-4CEF-8BB1-2E4F7143F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pipeline…</a:t>
            </a:r>
          </a:p>
        </p:txBody>
      </p:sp>
    </p:spTree>
    <p:extLst>
      <p:ext uri="{BB962C8B-B14F-4D97-AF65-F5344CB8AC3E}">
        <p14:creationId xmlns:p14="http://schemas.microsoft.com/office/powerpoint/2010/main" val="29631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E56C7-238B-4671-9957-96005EAB9F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969423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>
            <a:extLst>
              <a:ext uri="{FF2B5EF4-FFF2-40B4-BE49-F238E27FC236}">
                <a16:creationId xmlns:a16="http://schemas.microsoft.com/office/drawing/2014/main" id="{E5A53010-C6DD-4E8B-A125-FB50DB033BE0}"/>
              </a:ext>
            </a:extLst>
          </p:cNvPr>
          <p:cNvSpPr txBox="1">
            <a:spLocks/>
          </p:cNvSpPr>
          <p:nvPr/>
        </p:nvSpPr>
        <p:spPr>
          <a:xfrm>
            <a:off x="793340" y="1078393"/>
            <a:ext cx="10570265" cy="80507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2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0" dirty="0">
                <a:solidFill>
                  <a:srgbClr val="00B0F0"/>
                </a:solidFill>
                <a:latin typeface="Gotham-Book" pitchFamily="50" charset="0"/>
              </a:rPr>
              <a:t>MARKET MONITORING, ANALYSIS AND RESPONSE KIT</a:t>
            </a:r>
            <a:endParaRPr lang="fr-FR" altLang="en-US" sz="2800" b="0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8A97D51-5F0A-4EE0-A476-A495D634AAD4}"/>
              </a:ext>
            </a:extLst>
          </p:cNvPr>
          <p:cNvSpPr txBox="1">
            <a:spLocks noChangeArrowheads="1"/>
          </p:cNvSpPr>
          <p:nvPr/>
        </p:nvSpPr>
        <p:spPr>
          <a:xfrm>
            <a:off x="4427396" y="2095500"/>
            <a:ext cx="7015754" cy="437642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165"/>
              </a:spcBef>
              <a:buFont typeface="Arial" panose="020B0604020202020204" pitchFamily="34" charset="0"/>
              <a:buNone/>
            </a:pPr>
            <a:endParaRPr lang="en-US" alt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387E42-B5DE-4691-9E11-51D9D1530414}"/>
              </a:ext>
            </a:extLst>
          </p:cNvPr>
          <p:cNvSpPr txBox="1"/>
          <p:nvPr/>
        </p:nvSpPr>
        <p:spPr>
          <a:xfrm>
            <a:off x="793340" y="372932"/>
            <a:ext cx="31898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NewBaskervilleStd-Bold" panose="02020805060506020304" pitchFamily="18" charset="0"/>
              </a:rPr>
              <a:t>MAR</a:t>
            </a:r>
            <a:r>
              <a:rPr lang="en-US" sz="6600" b="1" dirty="0">
                <a:solidFill>
                  <a:srgbClr val="00B0F0"/>
                </a:solidFill>
                <a:latin typeface="NewBaskervilleStd-Bold" panose="02020805060506020304" pitchFamily="18" charset="0"/>
              </a:rPr>
              <a:t>Kit</a:t>
            </a:r>
            <a:endParaRPr lang="en-US" sz="6600" dirty="0">
              <a:solidFill>
                <a:srgbClr val="00B0F0"/>
              </a:solidFill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D4AE493-230D-43EC-AF69-C4E144A0AD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120842"/>
              </p:ext>
            </p:extLst>
          </p:nvPr>
        </p:nvGraphicFramePr>
        <p:xfrm>
          <a:off x="793340" y="2316480"/>
          <a:ext cx="10515600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496664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735523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Webinar Sessions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Presenter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416436"/>
                  </a:ext>
                </a:extLst>
              </a:tr>
              <a:tr h="141494">
                <a:tc>
                  <a:txBody>
                    <a:bodyPr/>
                    <a:lstStyle/>
                    <a:p>
                      <a:r>
                        <a:rPr lang="en-US" dirty="0"/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Ruco Van Der Merwe, 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Food Security and Markets Advisor (USDA PASA), BHA, USAID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526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MARKit Overview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Megan McGlinchy, </a:t>
                      </a:r>
                      <a:r>
                        <a:rPr lang="en-US" b="0" i="1" dirty="0"/>
                        <a:t>Senior Technical Advisor for Local Markets, CRS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89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Field Example – CRS Ethiopia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Ashenafi Alemu, E</a:t>
                      </a:r>
                      <a:r>
                        <a:rPr lang="en-US" i="1" dirty="0"/>
                        <a:t>arly Warning and DRR Technical Advisor, CRS 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157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Field Example – IRC Niger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0" fontAlgn="base" hangingPunct="0">
                        <a:spcAft>
                          <a:spcPct val="0"/>
                        </a:spcAft>
                      </a:pPr>
                      <a:r>
                        <a:rPr lang="en-US" dirty="0"/>
                        <a:t>Emily Sloane, </a:t>
                      </a:r>
                      <a:r>
                        <a:rPr lang="en-US" i="1" dirty="0">
                          <a:solidFill>
                            <a:srgbClr val="000000"/>
                          </a:solidFill>
                          <a:ea typeface="ヒラギノ角ゴ Pro W3" pitchFamily="14" charset="-128"/>
                        </a:rPr>
                        <a:t>Cash and Markets Technical Advisor</a:t>
                      </a:r>
                    </a:p>
                    <a:p>
                      <a:pPr eaLnBrk="0" fontAlgn="base" hangingPunct="0">
                        <a:spcAft>
                          <a:spcPct val="0"/>
                        </a:spcAft>
                      </a:pPr>
                      <a:r>
                        <a:rPr lang="en-US" i="1" dirty="0">
                          <a:solidFill>
                            <a:srgbClr val="000000"/>
                          </a:solidFill>
                          <a:ea typeface="ヒラギノ角ゴ Pro W3" pitchFamily="14" charset="-128"/>
                        </a:rPr>
                        <a:t>Economic Recovery &amp; Development Unit, IRC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350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Discussion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panelists and participants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776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514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CBACE1-4736-4A58-831B-8121D631D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0582"/>
            <a:ext cx="6881545" cy="4692292"/>
          </a:xfrm>
        </p:spPr>
        <p:txBody>
          <a:bodyPr/>
          <a:lstStyle/>
          <a:p>
            <a:r>
              <a:rPr lang="en-US" dirty="0"/>
              <a:t>MARKit objectives and principles</a:t>
            </a:r>
          </a:p>
          <a:p>
            <a:r>
              <a:rPr lang="en-US" dirty="0"/>
              <a:t>Lessons learned</a:t>
            </a:r>
          </a:p>
          <a:p>
            <a:r>
              <a:rPr lang="en-US" dirty="0"/>
              <a:t>Key changes in 2</a:t>
            </a:r>
            <a:r>
              <a:rPr lang="en-US" baseline="30000" dirty="0"/>
              <a:t>nd</a:t>
            </a:r>
            <a:r>
              <a:rPr lang="en-US" dirty="0"/>
              <a:t> Edition</a:t>
            </a:r>
          </a:p>
          <a:p>
            <a:r>
              <a:rPr lang="en-US" dirty="0"/>
              <a:t>MARKit framework</a:t>
            </a:r>
          </a:p>
          <a:p>
            <a:r>
              <a:rPr lang="en-US" dirty="0"/>
              <a:t>Next steps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3FC5FD-41D9-4554-B9B5-4C917E95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FB3A89-AF67-4FB2-8862-E6C1FF58C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83" b="2886"/>
          <a:stretch/>
        </p:blipFill>
        <p:spPr>
          <a:xfrm>
            <a:off x="6507281" y="1589127"/>
            <a:ext cx="4322905" cy="432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45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5B7D968-17B2-4F1F-BD32-BB93DB7F1AA1}"/>
              </a:ext>
            </a:extLst>
          </p:cNvPr>
          <p:cNvSpPr txBox="1">
            <a:spLocks/>
          </p:cNvSpPr>
          <p:nvPr/>
        </p:nvSpPr>
        <p:spPr bwMode="auto">
          <a:xfrm>
            <a:off x="3592186" y="5484440"/>
            <a:ext cx="5325035" cy="78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en-US" altLang="en-US" sz="3494" b="1" kern="0" dirty="0"/>
          </a:p>
        </p:txBody>
      </p:sp>
      <p:sp>
        <p:nvSpPr>
          <p:cNvPr id="5" name="Title 12">
            <a:extLst>
              <a:ext uri="{FF2B5EF4-FFF2-40B4-BE49-F238E27FC236}">
                <a16:creationId xmlns:a16="http://schemas.microsoft.com/office/drawing/2014/main" id="{D0F9F53E-C714-42C6-BD60-C4275ADB7807}"/>
              </a:ext>
            </a:extLst>
          </p:cNvPr>
          <p:cNvSpPr txBox="1">
            <a:spLocks/>
          </p:cNvSpPr>
          <p:nvPr/>
        </p:nvSpPr>
        <p:spPr>
          <a:xfrm>
            <a:off x="793340" y="1078393"/>
            <a:ext cx="10570265" cy="80507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2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0">
                <a:solidFill>
                  <a:srgbClr val="00B0F0"/>
                </a:solidFill>
                <a:latin typeface="Gotham-Book" pitchFamily="50" charset="0"/>
              </a:rPr>
              <a:t>MARKET MONITORING, ANALYSIS AND RESPONSE KIT</a:t>
            </a:r>
            <a:endParaRPr lang="fr-FR" altLang="en-US" sz="2800" b="0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CBF578-69BC-412E-98BF-D6D367080415}"/>
              </a:ext>
            </a:extLst>
          </p:cNvPr>
          <p:cNvSpPr txBox="1">
            <a:spLocks noChangeArrowheads="1"/>
          </p:cNvSpPr>
          <p:nvPr/>
        </p:nvSpPr>
        <p:spPr>
          <a:xfrm>
            <a:off x="904634" y="2069563"/>
            <a:ext cx="5191366" cy="4285943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spcBef>
                <a:spcPts val="1800"/>
              </a:spcBef>
              <a:defRPr/>
            </a:pPr>
            <a:r>
              <a:rPr lang="en-US" altLang="en-US" sz="2038" dirty="0"/>
              <a:t>MARKit project launched in 2008</a:t>
            </a:r>
          </a:p>
          <a:p>
            <a:pPr marL="228600" lvl="1">
              <a:spcBef>
                <a:spcPts val="1800"/>
              </a:spcBef>
              <a:defRPr/>
            </a:pPr>
            <a:r>
              <a:rPr lang="en-US" altLang="en-US" sz="2038" dirty="0"/>
              <a:t>MARKit Manual published in 2015</a:t>
            </a:r>
          </a:p>
          <a:p>
            <a:pPr marL="228600" lvl="1">
              <a:spcBef>
                <a:spcPts val="1800"/>
              </a:spcBef>
              <a:defRPr/>
            </a:pPr>
            <a:r>
              <a:rPr lang="en-US" altLang="en-US" sz="2038" dirty="0"/>
              <a:t>CRS MARKit mentorship program and revision process in 2017-19</a:t>
            </a:r>
          </a:p>
          <a:p>
            <a:pPr marL="228600" lvl="1">
              <a:spcBef>
                <a:spcPts val="1800"/>
              </a:spcBef>
              <a:defRPr/>
            </a:pPr>
            <a:r>
              <a:rPr lang="en-US" altLang="en-US" sz="2038" dirty="0"/>
              <a:t>MARKit Manual, 2</a:t>
            </a:r>
            <a:r>
              <a:rPr lang="en-US" altLang="en-US" sz="2038" baseline="30000" dirty="0"/>
              <a:t>nd</a:t>
            </a:r>
            <a:r>
              <a:rPr lang="en-US" altLang="en-US" sz="2038" dirty="0"/>
              <a:t> Edition, published 2020</a:t>
            </a:r>
          </a:p>
          <a:p>
            <a:pPr marL="228600" lvl="1">
              <a:spcBef>
                <a:spcPts val="1800"/>
              </a:spcBef>
              <a:defRPr/>
            </a:pPr>
            <a:r>
              <a:rPr lang="en-US" altLang="en-US" sz="2038" dirty="0"/>
              <a:t>MARKit Toolkit:</a:t>
            </a:r>
          </a:p>
          <a:p>
            <a:pPr marL="628650" lvl="2">
              <a:spcBef>
                <a:spcPts val="600"/>
              </a:spcBef>
              <a:defRPr/>
            </a:pPr>
            <a:r>
              <a:rPr lang="en-US" altLang="en-US" sz="1838" dirty="0"/>
              <a:t>Manual (English and French)</a:t>
            </a:r>
          </a:p>
          <a:p>
            <a:pPr marL="628650" lvl="2">
              <a:spcBef>
                <a:spcPts val="600"/>
              </a:spcBef>
              <a:defRPr/>
            </a:pPr>
            <a:r>
              <a:rPr lang="en-US" altLang="en-US" sz="1838" dirty="0"/>
              <a:t>Worksheets</a:t>
            </a:r>
          </a:p>
          <a:p>
            <a:pPr marL="628650" lvl="2">
              <a:spcBef>
                <a:spcPts val="600"/>
              </a:spcBef>
              <a:defRPr/>
            </a:pPr>
            <a:r>
              <a:rPr lang="en-US" altLang="en-US" sz="1838" dirty="0"/>
              <a:t>Excel database with sample price data and instructions</a:t>
            </a:r>
          </a:p>
          <a:p>
            <a:pPr marL="628650" lvl="2">
              <a:spcBef>
                <a:spcPts val="600"/>
              </a:spcBef>
              <a:defRPr/>
            </a:pPr>
            <a:r>
              <a:rPr lang="en-US" altLang="en-US" sz="1838" dirty="0"/>
              <a:t>Sample monthly MARKit report</a:t>
            </a:r>
          </a:p>
          <a:p>
            <a:pPr marL="628650" lvl="2">
              <a:spcBef>
                <a:spcPts val="600"/>
              </a:spcBef>
              <a:defRPr/>
            </a:pPr>
            <a:r>
              <a:rPr lang="en-US" altLang="en-US" sz="1838" dirty="0"/>
              <a:t>Sample training and TOT materials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C6DE49-F4B7-4963-8A64-8B7BD6AC957E}"/>
              </a:ext>
            </a:extLst>
          </p:cNvPr>
          <p:cNvSpPr txBox="1"/>
          <p:nvPr/>
        </p:nvSpPr>
        <p:spPr>
          <a:xfrm>
            <a:off x="793340" y="372932"/>
            <a:ext cx="31898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NewBaskervilleStd-Bold" panose="02020805060506020304" pitchFamily="18" charset="0"/>
              </a:rPr>
              <a:t>MAR</a:t>
            </a:r>
            <a:r>
              <a:rPr lang="en-US" sz="6600" b="1" dirty="0">
                <a:solidFill>
                  <a:srgbClr val="00B0F0"/>
                </a:solidFill>
                <a:latin typeface="NewBaskervilleStd-Bold" panose="02020805060506020304" pitchFamily="18" charset="0"/>
              </a:rPr>
              <a:t>Kit</a:t>
            </a:r>
            <a:endParaRPr lang="en-US" sz="6600" dirty="0">
              <a:solidFill>
                <a:srgbClr val="00B0F0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A3276E3-3058-46DE-8D57-ACEF08C09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48" y="3609659"/>
            <a:ext cx="2860358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0811659D-BDD6-46BA-8D46-D9CE0E54C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61" y="2274971"/>
            <a:ext cx="296513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9D8DD507-4F34-4BED-8BD2-38E219A4E6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2" b="13316"/>
          <a:stretch/>
        </p:blipFill>
        <p:spPr bwMode="auto">
          <a:xfrm>
            <a:off x="6318801" y="1958106"/>
            <a:ext cx="2598420" cy="159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266C27DA-46EA-492F-ADF5-AA295680D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79909"/>
            <a:ext cx="2965133" cy="126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A5D0224E-3B3D-49BB-B8C0-B04FB22EC0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9"/>
          <a:stretch/>
        </p:blipFill>
        <p:spPr bwMode="auto">
          <a:xfrm>
            <a:off x="6310554" y="4657409"/>
            <a:ext cx="5932135" cy="170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125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>
            <a:extLst>
              <a:ext uri="{FF2B5EF4-FFF2-40B4-BE49-F238E27FC236}">
                <a16:creationId xmlns:a16="http://schemas.microsoft.com/office/drawing/2014/main" id="{E5A53010-C6DD-4E8B-A125-FB50DB033BE0}"/>
              </a:ext>
            </a:extLst>
          </p:cNvPr>
          <p:cNvSpPr txBox="1">
            <a:spLocks/>
          </p:cNvSpPr>
          <p:nvPr/>
        </p:nvSpPr>
        <p:spPr>
          <a:xfrm>
            <a:off x="793340" y="1078393"/>
            <a:ext cx="10570265" cy="80507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2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0" dirty="0">
                <a:solidFill>
                  <a:srgbClr val="00B0F0"/>
                </a:solidFill>
                <a:latin typeface="Gotham-Book" pitchFamily="50" charset="0"/>
              </a:rPr>
              <a:t>MARKET MONITORING, ANALYSIS AND RESPONSE KIT</a:t>
            </a:r>
            <a:endParaRPr lang="fr-FR" altLang="en-US" sz="2800" b="0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8A97D51-5F0A-4EE0-A476-A495D634AAD4}"/>
              </a:ext>
            </a:extLst>
          </p:cNvPr>
          <p:cNvSpPr txBox="1">
            <a:spLocks noChangeArrowheads="1"/>
          </p:cNvSpPr>
          <p:nvPr/>
        </p:nvSpPr>
        <p:spPr>
          <a:xfrm>
            <a:off x="4427396" y="2095500"/>
            <a:ext cx="7015754" cy="437642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165"/>
              </a:spcBef>
              <a:buFont typeface="Arial" panose="020B0604020202020204" pitchFamily="34" charset="0"/>
              <a:buNone/>
            </a:pP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</a:rPr>
              <a:t>WHAT IS IT?</a:t>
            </a:r>
          </a:p>
          <a:p>
            <a:pPr marL="166416" indent="-166416">
              <a:lnSpc>
                <a:spcPct val="110000"/>
              </a:lnSpc>
              <a:spcBef>
                <a:spcPts val="1165"/>
              </a:spcBef>
              <a:buSzPct val="80000"/>
              <a:buFont typeface="Arial"/>
              <a:buChar char="•"/>
            </a:pPr>
            <a:r>
              <a:rPr lang="en-US" altLang="en-US" sz="1800" dirty="0"/>
              <a:t>Project-level market monitoring framework that guides users to determine the causes of abnormal price changes and make program adjustments, as necessary.</a:t>
            </a:r>
            <a:endParaRPr lang="en-US" altLang="en-US" sz="1800" b="1" dirty="0">
              <a:solidFill>
                <a:schemeClr val="accent2"/>
              </a:solidFill>
            </a:endParaRPr>
          </a:p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</a:rPr>
              <a:t>OBJECTIVES:</a:t>
            </a:r>
          </a:p>
          <a:p>
            <a:pPr marL="166416" indent="-166416">
              <a:spcBef>
                <a:spcPts val="1165"/>
              </a:spcBef>
            </a:pPr>
            <a:r>
              <a:rPr lang="en-US" altLang="en-US" sz="1800" dirty="0"/>
              <a:t>Establish a harmonized approach to market monitoring.</a:t>
            </a:r>
          </a:p>
          <a:p>
            <a:pPr marL="166416" indent="-166416">
              <a:spcBef>
                <a:spcPts val="1165"/>
              </a:spcBef>
            </a:pPr>
            <a:r>
              <a:rPr lang="en-US" altLang="en-US" sz="1800" dirty="0"/>
              <a:t>Support evidence-based decision-making and project design.</a:t>
            </a:r>
          </a:p>
          <a:p>
            <a:pPr marL="166416" indent="-166416">
              <a:spcBef>
                <a:spcPts val="1165"/>
              </a:spcBef>
            </a:pPr>
            <a:r>
              <a:rPr lang="en-US" altLang="en-US" sz="1800" dirty="0"/>
              <a:t>Ensure programs remain responsive to changing market conditions.</a:t>
            </a:r>
          </a:p>
          <a:p>
            <a:pPr marL="166416" indent="-166416">
              <a:spcBef>
                <a:spcPts val="1165"/>
              </a:spcBef>
            </a:pPr>
            <a:r>
              <a:rPr lang="en-US" altLang="en-US" sz="1800" dirty="0"/>
              <a:t>Mitigate unintended impacts on market systems; “do no harm.”</a:t>
            </a:r>
          </a:p>
          <a:p>
            <a:pPr marL="166416" indent="-166416">
              <a:spcBef>
                <a:spcPts val="1165"/>
              </a:spcBef>
            </a:pPr>
            <a:r>
              <a:rPr lang="en-US" altLang="en-US" sz="1800" dirty="0"/>
              <a:t>Determine appropriate transfer values to meet identified needs.</a:t>
            </a:r>
          </a:p>
          <a:p>
            <a:pPr marL="166416" indent="-166416">
              <a:spcBef>
                <a:spcPts val="1165"/>
              </a:spcBef>
            </a:pPr>
            <a:r>
              <a:rPr lang="en-US" altLang="en-US" sz="1800" dirty="0"/>
              <a:t>Promote learning and good practices in food assistance and other resource transfer programs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387E42-B5DE-4691-9E11-51D9D1530414}"/>
              </a:ext>
            </a:extLst>
          </p:cNvPr>
          <p:cNvSpPr txBox="1"/>
          <p:nvPr/>
        </p:nvSpPr>
        <p:spPr>
          <a:xfrm>
            <a:off x="793340" y="372932"/>
            <a:ext cx="31898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NewBaskervilleStd-Bold" panose="02020805060506020304" pitchFamily="18" charset="0"/>
              </a:rPr>
              <a:t>MAR</a:t>
            </a:r>
            <a:r>
              <a:rPr lang="en-US" sz="6600" b="1" dirty="0">
                <a:solidFill>
                  <a:srgbClr val="00B0F0"/>
                </a:solidFill>
                <a:latin typeface="NewBaskervilleStd-Bold" panose="02020805060506020304" pitchFamily="18" charset="0"/>
              </a:rPr>
              <a:t>Kit</a:t>
            </a:r>
            <a:endParaRPr lang="en-US" sz="6600" dirty="0">
              <a:solidFill>
                <a:srgbClr val="00B0F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55BD4C-3D32-4B95-8F0E-748336ADE9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83" b="2886"/>
          <a:stretch/>
        </p:blipFill>
        <p:spPr>
          <a:xfrm>
            <a:off x="725247" y="2766724"/>
            <a:ext cx="3326029" cy="332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35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>
            <a:extLst>
              <a:ext uri="{FF2B5EF4-FFF2-40B4-BE49-F238E27FC236}">
                <a16:creationId xmlns:a16="http://schemas.microsoft.com/office/drawing/2014/main" id="{E5A53010-C6DD-4E8B-A125-FB50DB033BE0}"/>
              </a:ext>
            </a:extLst>
          </p:cNvPr>
          <p:cNvSpPr txBox="1">
            <a:spLocks/>
          </p:cNvSpPr>
          <p:nvPr/>
        </p:nvSpPr>
        <p:spPr>
          <a:xfrm>
            <a:off x="793340" y="1078393"/>
            <a:ext cx="10570265" cy="80507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2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0" dirty="0">
                <a:solidFill>
                  <a:srgbClr val="00B0F0"/>
                </a:solidFill>
                <a:latin typeface="Gotham-Book" pitchFamily="50" charset="0"/>
              </a:rPr>
              <a:t>MARKET MONITORING, ANALYSIS AND RESPONSE KIT</a:t>
            </a:r>
            <a:endParaRPr lang="fr-FR" altLang="en-US" sz="2800" b="0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8A97D51-5F0A-4EE0-A476-A495D634AAD4}"/>
              </a:ext>
            </a:extLst>
          </p:cNvPr>
          <p:cNvSpPr txBox="1">
            <a:spLocks noChangeArrowheads="1"/>
          </p:cNvSpPr>
          <p:nvPr/>
        </p:nvSpPr>
        <p:spPr>
          <a:xfrm>
            <a:off x="4427395" y="2487324"/>
            <a:ext cx="7015754" cy="3882996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165"/>
              </a:spcBef>
              <a:buSzPct val="80000"/>
              <a:buNone/>
            </a:pP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</a:rPr>
              <a:t>PRINCIPLES:</a:t>
            </a:r>
          </a:p>
          <a:p>
            <a:pPr marL="166416" indent="-166416">
              <a:lnSpc>
                <a:spcPct val="110000"/>
              </a:lnSpc>
              <a:spcBef>
                <a:spcPts val="1165"/>
              </a:spcBef>
              <a:buSzPct val="80000"/>
              <a:buFont typeface="Arial"/>
              <a:buChar char="•"/>
            </a:pPr>
            <a:r>
              <a:rPr lang="en-US" altLang="en-US" sz="2000" dirty="0"/>
              <a:t>Project-level market monitoring</a:t>
            </a:r>
          </a:p>
          <a:p>
            <a:pPr marL="166416" indent="-166416">
              <a:lnSpc>
                <a:spcPct val="110000"/>
              </a:lnSpc>
              <a:spcBef>
                <a:spcPts val="1165"/>
              </a:spcBef>
              <a:buSzPct val="80000"/>
              <a:buFont typeface="Arial"/>
              <a:buChar char="•"/>
            </a:pPr>
            <a:r>
              <a:rPr lang="en-US" altLang="en-US" sz="2000" dirty="0"/>
              <a:t>Uses price changes as a signal to investigate potential market impacts</a:t>
            </a:r>
          </a:p>
          <a:p>
            <a:pPr marL="166416" indent="-166416">
              <a:lnSpc>
                <a:spcPct val="110000"/>
              </a:lnSpc>
              <a:spcBef>
                <a:spcPts val="1165"/>
              </a:spcBef>
              <a:buSzPct val="80000"/>
              <a:buFont typeface="Arial"/>
              <a:buChar char="•"/>
            </a:pPr>
            <a:r>
              <a:rPr lang="en-US" altLang="en-US" sz="2000" dirty="0"/>
              <a:t>Guides users to determine the causes of price changes and see if any program adjustments need to be made </a:t>
            </a:r>
          </a:p>
          <a:p>
            <a:pPr marL="166416" indent="-166416">
              <a:lnSpc>
                <a:spcPct val="110000"/>
              </a:lnSpc>
              <a:spcBef>
                <a:spcPts val="1165"/>
              </a:spcBef>
              <a:buSzPct val="80000"/>
              <a:buFont typeface="Arial"/>
              <a:buChar char="•"/>
            </a:pPr>
            <a:r>
              <a:rPr lang="en-US" altLang="en-US" sz="2000" dirty="0"/>
              <a:t>Relevant across resource transfer modalities</a:t>
            </a:r>
          </a:p>
          <a:p>
            <a:pPr marL="166416" indent="-166416">
              <a:lnSpc>
                <a:spcPct val="110000"/>
              </a:lnSpc>
              <a:spcBef>
                <a:spcPts val="1165"/>
              </a:spcBef>
              <a:buSzPct val="80000"/>
              <a:buFont typeface="Arial"/>
              <a:buChar char="•"/>
            </a:pPr>
            <a:r>
              <a:rPr lang="en-US" altLang="en-US" sz="2000" dirty="0"/>
              <a:t>Mix of quantitative and qualitative analysis</a:t>
            </a:r>
          </a:p>
          <a:p>
            <a:pPr marL="166416" indent="-166416">
              <a:lnSpc>
                <a:spcPct val="110000"/>
              </a:lnSpc>
              <a:spcBef>
                <a:spcPts val="1165"/>
              </a:spcBef>
              <a:buSzPct val="80000"/>
              <a:buFont typeface="Arial"/>
              <a:buChar char="•"/>
            </a:pPr>
            <a:r>
              <a:rPr lang="en-US" altLang="en-US" sz="2000" dirty="0"/>
              <a:t>Feasible for busy, non-economist project staff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387E42-B5DE-4691-9E11-51D9D1530414}"/>
              </a:ext>
            </a:extLst>
          </p:cNvPr>
          <p:cNvSpPr txBox="1"/>
          <p:nvPr/>
        </p:nvSpPr>
        <p:spPr>
          <a:xfrm>
            <a:off x="793340" y="372932"/>
            <a:ext cx="31898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NewBaskervilleStd-Bold" panose="02020805060506020304" pitchFamily="18" charset="0"/>
              </a:rPr>
              <a:t>MAR</a:t>
            </a:r>
            <a:r>
              <a:rPr lang="en-US" sz="6600" b="1" dirty="0">
                <a:solidFill>
                  <a:srgbClr val="00B0F0"/>
                </a:solidFill>
                <a:latin typeface="NewBaskervilleStd-Bold" panose="02020805060506020304" pitchFamily="18" charset="0"/>
              </a:rPr>
              <a:t>Kit</a:t>
            </a:r>
            <a:endParaRPr lang="en-US" sz="6600" dirty="0">
              <a:solidFill>
                <a:srgbClr val="00B0F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531656-BB0E-4B5C-A26F-286EB9D33E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83" b="2886"/>
          <a:stretch/>
        </p:blipFill>
        <p:spPr>
          <a:xfrm>
            <a:off x="725247" y="2766724"/>
            <a:ext cx="3326029" cy="332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85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174632-6493-4113-B5BD-487D7E6CA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72756220-8433-47D4-A2A5-12DC4CD14F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635392"/>
              </p:ext>
            </p:extLst>
          </p:nvPr>
        </p:nvGraphicFramePr>
        <p:xfrm>
          <a:off x="390345" y="1715509"/>
          <a:ext cx="11411309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316">
                  <a:extLst>
                    <a:ext uri="{9D8B030D-6E8A-4147-A177-3AD203B41FA5}">
                      <a16:colId xmlns:a16="http://schemas.microsoft.com/office/drawing/2014/main" val="2731158736"/>
                    </a:ext>
                  </a:extLst>
                </a:gridCol>
                <a:gridCol w="4618219">
                  <a:extLst>
                    <a:ext uri="{9D8B030D-6E8A-4147-A177-3AD203B41FA5}">
                      <a16:colId xmlns:a16="http://schemas.microsoft.com/office/drawing/2014/main" val="1752662500"/>
                    </a:ext>
                  </a:extLst>
                </a:gridCol>
                <a:gridCol w="5268774">
                  <a:extLst>
                    <a:ext uri="{9D8B030D-6E8A-4147-A177-3AD203B41FA5}">
                      <a16:colId xmlns:a16="http://schemas.microsoft.com/office/drawing/2014/main" val="3304709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Assumptions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346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Use of market monitoring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Market monitoring should be done regardless of the length of the program.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Quantitative price monitoring is most appropriate for projects &gt; 6 months; qualitative analysis can still be useful for short programs and/or in data-poor contexts.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199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Objectives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“Do no harm” is the main reason for market monitoring.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“Ensuring program effectiveness” is a primary objective of market monitoring; so is “learning.”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232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Indicators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Price variation can be a signal to investigate market issues.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Price variation can be a signal to investigate market issues – but non-price indicators can be useful, too.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167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Level of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Programs can be divided into “high-risk” and “low-risk,” each leading to different analyses.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Programs need “more monitoring” or “less monitoring” based on the risk of market impact – the difference is the amount of data needed, not the analysis.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132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Program managers can adapt their program (including changing modalities) in response to changing market context.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Market monitoring can maintain/increase program effectiveness, even if leading only to small adjustments.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869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088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C0C804-9119-4AB0-A41D-1E44FEB35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Technically sound, overall useful</a:t>
            </a:r>
          </a:p>
          <a:p>
            <a:r>
              <a:rPr lang="en-US" dirty="0"/>
              <a:t>Main challenges </a:t>
            </a:r>
            <a:r>
              <a:rPr lang="en-US"/>
              <a:t>to using MARKit </a:t>
            </a:r>
            <a:r>
              <a:rPr lang="en-US" dirty="0"/>
              <a:t>are user-centered:  too complicated, too long, too many markets; no one reads the whole thing, very few people used the worksheets</a:t>
            </a:r>
          </a:p>
          <a:p>
            <a:r>
              <a:rPr lang="en-US" dirty="0"/>
              <a:t>Secondary and historical data were rarely used, even when they are available; need more guidance on qualitative methods</a:t>
            </a:r>
          </a:p>
          <a:p>
            <a:r>
              <a:rPr lang="en-US" dirty="0"/>
              <a:t>Need to put more emphasis on proper set-up of the MARKit monitoring platform</a:t>
            </a:r>
          </a:p>
          <a:p>
            <a:r>
              <a:rPr lang="en-US" dirty="0"/>
              <a:t>Need easy database for easier data entry and analysis</a:t>
            </a:r>
          </a:p>
          <a:p>
            <a:r>
              <a:rPr lang="en-US" dirty="0"/>
              <a:t>MARKit is used for more than food programs, and particularly for cash transfer programs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EDEAE7-7DE7-4CE7-A25F-0C0EF6FEE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Learned, continued</a:t>
            </a:r>
          </a:p>
        </p:txBody>
      </p:sp>
    </p:spTree>
    <p:extLst>
      <p:ext uri="{BB962C8B-B14F-4D97-AF65-F5344CB8AC3E}">
        <p14:creationId xmlns:p14="http://schemas.microsoft.com/office/powerpoint/2010/main" val="41413523"/>
      </p:ext>
    </p:extLst>
  </p:cSld>
  <p:clrMapOvr>
    <a:masterClrMapping/>
  </p:clrMapOvr>
</p:sld>
</file>

<file path=ppt/theme/theme1.xml><?xml version="1.0" encoding="utf-8"?>
<a:theme xmlns:a="http://schemas.openxmlformats.org/drawingml/2006/main" name="CRS theme">
  <a:themeElements>
    <a:clrScheme name="CRS_2020_Palette_Microsoft">
      <a:dk1>
        <a:srgbClr val="000000"/>
      </a:dk1>
      <a:lt1>
        <a:srgbClr val="FFFFFF"/>
      </a:lt1>
      <a:dk2>
        <a:srgbClr val="00A2C7"/>
      </a:dk2>
      <a:lt2>
        <a:srgbClr val="BFB8AF"/>
      </a:lt2>
      <a:accent1>
        <a:srgbClr val="7999AC"/>
      </a:accent1>
      <a:accent2>
        <a:srgbClr val="9053A1"/>
      </a:accent2>
      <a:accent3>
        <a:srgbClr val="79A02C"/>
      </a:accent3>
      <a:accent4>
        <a:srgbClr val="EF6E0B"/>
      </a:accent4>
      <a:accent5>
        <a:srgbClr val="0099A9"/>
      </a:accent5>
      <a:accent6>
        <a:srgbClr val="00468B"/>
      </a:accent6>
      <a:hlink>
        <a:srgbClr val="00A2C7"/>
      </a:hlink>
      <a:folHlink>
        <a:srgbClr val="9053A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S theme" id="{56315946-2D6B-497C-9F7D-C8A9B3BF895A}" vid="{A1324BB6-1F7F-4D21-8E9C-1C3BE7582D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F176858CBDA145BE94FB8BF180ECF7" ma:contentTypeVersion="13" ma:contentTypeDescription="Create a new document." ma:contentTypeScope="" ma:versionID="d93dfc817815d50099f0123f1a429616">
  <xsd:schema xmlns:xsd="http://www.w3.org/2001/XMLSchema" xmlns:xs="http://www.w3.org/2001/XMLSchema" xmlns:p="http://schemas.microsoft.com/office/2006/metadata/properties" xmlns:ns3="943e4a2c-afa1-41cf-b440-3f389ed9b3e8" xmlns:ns4="bd7e1d9f-da38-47b3-b76f-96f59726b637" targetNamespace="http://schemas.microsoft.com/office/2006/metadata/properties" ma:root="true" ma:fieldsID="d754ac88096002ff0e8aa477b312fc0c" ns3:_="" ns4:_="">
    <xsd:import namespace="943e4a2c-afa1-41cf-b440-3f389ed9b3e8"/>
    <xsd:import namespace="bd7e1d9f-da38-47b3-b76f-96f59726b63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3e4a2c-afa1-41cf-b440-3f389ed9b3e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7e1d9f-da38-47b3-b76f-96f59726b6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55F83C-547E-45F4-98AF-701ED65291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1F7209-0A7B-421A-A0E8-9AD66CDC72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3e4a2c-afa1-41cf-b440-3f389ed9b3e8"/>
    <ds:schemaRef ds:uri="bd7e1d9f-da38-47b3-b76f-96f59726b6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E5F086-3AF8-4D03-B958-DC6C9431E3D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d7e1d9f-da38-47b3-b76f-96f59726b637"/>
    <ds:schemaRef ds:uri="http://schemas.microsoft.com/office/2006/documentManagement/types"/>
    <ds:schemaRef ds:uri="http://schemas.microsoft.com/office/2006/metadata/properties"/>
    <ds:schemaRef ds:uri="943e4a2c-afa1-41cf-b440-3f389ed9b3e8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CRS theme</Template>
  <TotalTime>9487</TotalTime>
  <Words>1072</Words>
  <Application>Microsoft Office PowerPoint</Application>
  <PresentationFormat>Widescreen</PresentationFormat>
  <Paragraphs>153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Arial Rounded MT Bold</vt:lpstr>
      <vt:lpstr>Calibri</vt:lpstr>
      <vt:lpstr>Gotham-Book</vt:lpstr>
      <vt:lpstr>NewBaskervilleStd-Bold</vt:lpstr>
      <vt:lpstr>Open Sans</vt:lpstr>
      <vt:lpstr>Symbol</vt:lpstr>
      <vt:lpstr>Times</vt:lpstr>
      <vt:lpstr>Verdana</vt:lpstr>
      <vt:lpstr>ヒラギノ角ゴ Pro W3</vt:lpstr>
      <vt:lpstr>CRS theme</vt:lpstr>
      <vt:lpstr>PowerPoint Presentation</vt:lpstr>
      <vt:lpstr>MARKit The Market Monitoring, Analysis and Response Kit</vt:lpstr>
      <vt:lpstr>PowerPoint Presentation</vt:lpstr>
      <vt:lpstr>Session Overview</vt:lpstr>
      <vt:lpstr>PowerPoint Presentation</vt:lpstr>
      <vt:lpstr>PowerPoint Presentation</vt:lpstr>
      <vt:lpstr>PowerPoint Presentation</vt:lpstr>
      <vt:lpstr>Lessons Learned</vt:lpstr>
      <vt:lpstr>Lessons Learned, continued</vt:lpstr>
      <vt:lpstr>Key Changes to 2nd Edition</vt:lpstr>
      <vt:lpstr>MARKit Overview (2015)</vt:lpstr>
      <vt:lpstr>MARKit Overview (2020)</vt:lpstr>
      <vt:lpstr> Step 6.1: Identify Abnormal Price Changes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further analysis needed?</vt:lpstr>
      <vt:lpstr> Step 6.2: Characterize Price Changes</vt:lpstr>
      <vt:lpstr> Step 7: Investigate the Causes</vt:lpstr>
      <vt:lpstr>Supply Shocks</vt:lpstr>
      <vt:lpstr>Step 9: Adjust as necessary</vt:lpstr>
      <vt:lpstr>In the pipeline…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McGlinchy, Megan</dc:creator>
  <cp:lastModifiedBy>McGlinchy, Megan</cp:lastModifiedBy>
  <cp:revision>9</cp:revision>
  <dcterms:created xsi:type="dcterms:W3CDTF">2020-07-14T18:18:42Z</dcterms:created>
  <dcterms:modified xsi:type="dcterms:W3CDTF">2020-07-22T12:52:20Z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0x010100C1F176858CBDA145BE94FB8BF180ECF7</vt:lpwstr>
  </property>
</Properties>
</file>